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ED7D31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JanoSansPro-SemiBold"/>
              </a:rPr>
              <a:t>Longueurs, aires et durées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48120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longueurs et les périmètres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48A0F60-6196-E0AB-01ED-328848762650}"/>
              </a:ext>
            </a:extLst>
          </p:cNvPr>
          <p:cNvSpPr txBox="1"/>
          <p:nvPr/>
        </p:nvSpPr>
        <p:spPr>
          <a:xfrm>
            <a:off x="904412" y="1703437"/>
            <a:ext cx="10408630" cy="2894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Calculer le périmètre d’un rectangle de longueur 7,8 cm et de largeur 3,7 cm.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360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fr-FR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Calculer le périmètre d’un carré de côté 4,05 dm.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360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fr-FR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Calculer le périmètre d’un cercle de rayon 5 dam. </a:t>
            </a:r>
            <a:b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Donner une valeur arrondie au dixième.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670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JanoSansPro-SemiBold"/>
              </a:rPr>
              <a:t>Longueurs, aires et durées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48120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longueurs et les périmètres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48A0F60-6196-E0AB-01ED-328848762650}"/>
              </a:ext>
            </a:extLst>
          </p:cNvPr>
          <p:cNvSpPr txBox="1"/>
          <p:nvPr/>
        </p:nvSpPr>
        <p:spPr>
          <a:xfrm>
            <a:off x="904412" y="1703437"/>
            <a:ext cx="10972156" cy="23305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44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fr-FR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 carré a pour périmètre 36 cm. </a:t>
            </a:r>
            <a:b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Quelle est la longueur du côté de ce carré ? 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Bef>
                <a:spcPts val="3600"/>
              </a:spcBef>
              <a:spcAft>
                <a:spcPts val="8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fr-FR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 rectangle de largeur 3,2 cm a pour périmètre 18 cm. </a:t>
            </a:r>
            <a:b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Quelle est la longueur de ce rectangle ? 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7403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115</Words>
  <Application>Microsoft Office PowerPoint</Application>
  <PresentationFormat>Grand écran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JanoSansPro-SemiBold</vt:lpstr>
      <vt:lpstr>Thème Office</vt:lpstr>
      <vt:lpstr>12 - Longueurs, aires et durées</vt:lpstr>
      <vt:lpstr>12 - Longueurs, aires et durées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4</cp:revision>
  <dcterms:created xsi:type="dcterms:W3CDTF">2025-04-02T15:00:01Z</dcterms:created>
  <dcterms:modified xsi:type="dcterms:W3CDTF">2025-06-03T21:01:19Z</dcterms:modified>
</cp:coreProperties>
</file>