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Vision dans l’espace. Volumes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36C9A11-F09F-1573-482B-4FF6FF5AC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707" y="1812705"/>
            <a:ext cx="7149490" cy="25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 1">
            <a:extLst>
              <a:ext uri="{FF2B5EF4-FFF2-40B4-BE49-F238E27FC236}">
                <a16:creationId xmlns:a16="http://schemas.microsoft.com/office/drawing/2014/main" id="{0C37FB39-84D2-D1A2-C7DC-931933EC7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435" y="4701996"/>
            <a:ext cx="2107019" cy="1829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53B31D9F-85EF-63B4-9F4E-F758D7564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911" y="1480690"/>
            <a:ext cx="4264766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On considère les solides suivants :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Lesquels sont des cubes ?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Lesquels sont des cônes ?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Lesquels sont des boules ?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59B6A8-0B98-518A-A446-0063D462F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36" y="4701996"/>
            <a:ext cx="7312766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QCM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Combien de petits cubes composent cette construction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10 cubes       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14 cubes      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20 cubes </a:t>
            </a:r>
          </a:p>
        </p:txBody>
      </p:sp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Vision dans l’espace. Volumes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051" name="Picture 3">
            <a:extLst>
              <a:ext uri="{FF2B5EF4-FFF2-40B4-BE49-F238E27FC236}">
                <a16:creationId xmlns:a16="http://schemas.microsoft.com/office/drawing/2014/main" id="{CC76F641-D404-568F-E338-9CAFF09C4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857" y="2153809"/>
            <a:ext cx="5746474" cy="171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905647B1-29DD-E15A-7ED5-BA826AA5A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433" y="2298040"/>
            <a:ext cx="2586781" cy="144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 1">
            <a:extLst>
              <a:ext uri="{FF2B5EF4-FFF2-40B4-BE49-F238E27FC236}">
                <a16:creationId xmlns:a16="http://schemas.microsoft.com/office/drawing/2014/main" id="{C36D8980-F086-4E45-9D25-FC15DFD31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436" y="4313454"/>
            <a:ext cx="5810329" cy="184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E9ADB258-2A74-1FEA-BD2E-F6E8D9865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54" y="1622053"/>
            <a:ext cx="107913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QCM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Quelle est la vue de face correspondant à l’assemblage de cubes ci-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dessous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?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305BFF-0265-4876-43DF-E4C4F798E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" y="4654858"/>
            <a:ext cx="507445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65113" marR="0" lvl="0" indent="-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Parmi les trois patrons ci-contre, lequel ne permet pas de construire un cube ? </a:t>
            </a:r>
          </a:p>
        </p:txBody>
      </p:sp>
    </p:spTree>
    <p:extLst>
      <p:ext uri="{BB962C8B-B14F-4D97-AF65-F5344CB8AC3E}">
        <p14:creationId xmlns:p14="http://schemas.microsoft.com/office/powerpoint/2010/main" val="28257475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92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Thème Office</vt:lpstr>
      <vt:lpstr>13 - Vision dans l’espace. Volumes</vt:lpstr>
      <vt:lpstr>13 - Vision dans l’espace. Volumes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2025-06-10T14:00:22Z</dcterms:modified>
</cp:coreProperties>
</file>