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Vision dans l’espace. Volumes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522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vision dans l’espace</a:t>
            </a:r>
          </a:p>
        </p:txBody>
      </p:sp>
      <p:pic>
        <p:nvPicPr>
          <p:cNvPr id="3075" name="Picture 3">
            <a:extLst>
              <a:ext uri="{FF2B5EF4-FFF2-40B4-BE49-F238E27FC236}">
                <a16:creationId xmlns:a16="http://schemas.microsoft.com/office/drawing/2014/main" id="{7AD40B56-E82D-89DB-46E5-2D803810B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949" y="1807026"/>
            <a:ext cx="3170893" cy="164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366D875B-E4A0-0A0B-2A6C-A2292D40F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52" y="4529926"/>
            <a:ext cx="2377442" cy="185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Image 1">
            <a:extLst>
              <a:ext uri="{FF2B5EF4-FFF2-40B4-BE49-F238E27FC236}">
                <a16:creationId xmlns:a16="http://schemas.microsoft.com/office/drawing/2014/main" id="{63A1F5BC-9A3A-66DE-9F26-6229DCC29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092" y="4815052"/>
            <a:ext cx="6879265" cy="140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07C24F75-9106-9D1D-EBBA-D4E333DE5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852" y="1587573"/>
            <a:ext cx="594749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Indiquer, pour le solide ci-contre :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nombre de faces ;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nombre d’arêtes ;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nombre de sommet.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5FC2420-BFB1-50B3-52A0-C91DCCE43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161" y="3980689"/>
            <a:ext cx="66942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Quelle est la vue de dessus du solide ci-dessous ?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6F226E6-2293-BC39-8CAF-9CFF432EE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852" y="4996044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24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670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50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13 - Vision dans l’espace. Volumes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2025-06-10T14:01:09Z</dcterms:modified>
</cp:coreProperties>
</file>