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Vision dans l’espace. Volumes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1997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volumes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6844F19-F149-CA2B-D58A-016C78914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59" y="1675527"/>
            <a:ext cx="8307531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Voici des pavés droits composés de plusieurs cubes d’arête 1 cm.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 est le volume de chaque pavé droit, en cm</a:t>
            </a:r>
            <a:r>
              <a:rPr kumimoji="0" lang="fr-FR" altLang="fr-FR" sz="2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?</a:t>
            </a:r>
          </a:p>
        </p:txBody>
      </p:sp>
      <p:pic>
        <p:nvPicPr>
          <p:cNvPr id="4097" name="Image 1">
            <a:extLst>
              <a:ext uri="{FF2B5EF4-FFF2-40B4-BE49-F238E27FC236}">
                <a16:creationId xmlns:a16="http://schemas.microsoft.com/office/drawing/2014/main" id="{D6849533-9ABC-8174-C718-6000894FA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51" y="2945218"/>
            <a:ext cx="7084339" cy="325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33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13 - Vision dans l’espace. Volumes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2025-06-10T14:01:44Z</dcterms:modified>
</cp:coreProperties>
</file>