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EA62ED"/>
    <a:srgbClr val="2F528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6EE46505-856B-4577-86E2-126D3789E25E}"/>
    <pc:docChg chg="modSld">
      <pc:chgData name="Legros.Nathalie" userId="dd9dabb4-afc0-41b5-bbc5-002c4a6ac4ea" providerId="ADAL" clId="{6EE46505-856B-4577-86E2-126D3789E25E}" dt="2025-05-27T12:56:54.706" v="67" actId="207"/>
      <pc:docMkLst>
        <pc:docMk/>
      </pc:docMkLst>
      <pc:sldChg chg="modSp mod">
        <pc:chgData name="Legros.Nathalie" userId="dd9dabb4-afc0-41b5-bbc5-002c4a6ac4ea" providerId="ADAL" clId="{6EE46505-856B-4577-86E2-126D3789E25E}" dt="2025-05-27T12:56:54.706" v="67" actId="207"/>
        <pc:sldMkLst>
          <pc:docMk/>
          <pc:sldMk cId="986405570" sldId="256"/>
        </pc:sldMkLst>
        <pc:spChg chg="mod">
          <ac:chgData name="Legros.Nathalie" userId="dd9dabb4-afc0-41b5-bbc5-002c4a6ac4ea" providerId="ADAL" clId="{6EE46505-856B-4577-86E2-126D3789E25E}" dt="2025-05-27T12:49:41.933" v="54"/>
          <ac:spMkLst>
            <pc:docMk/>
            <pc:sldMk cId="986405570" sldId="256"/>
            <ac:spMk id="3" creationId="{017A397A-A580-6E3D-F493-C947F27BA6CD}"/>
          </ac:spMkLst>
        </pc:spChg>
        <pc:spChg chg="mod">
          <ac:chgData name="Legros.Nathalie" userId="dd9dabb4-afc0-41b5-bbc5-002c4a6ac4ea" providerId="ADAL" clId="{6EE46505-856B-4577-86E2-126D3789E25E}" dt="2025-05-27T12:56:54.706" v="67" actId="207"/>
          <ac:spMkLst>
            <pc:docMk/>
            <pc:sldMk cId="986405570" sldId="256"/>
            <ac:spMk id="4" creationId="{D0D44CF0-DA88-3074-C8BD-6791E55FB3F3}"/>
          </ac:spMkLst>
        </pc:spChg>
        <pc:spChg chg="mod">
          <ac:chgData name="Legros.Nathalie" userId="dd9dabb4-afc0-41b5-bbc5-002c4a6ac4ea" providerId="ADAL" clId="{6EE46505-856B-4577-86E2-126D3789E25E}" dt="2025-05-27T12:49:06.510" v="49" actId="20577"/>
          <ac:spMkLst>
            <pc:docMk/>
            <pc:sldMk cId="986405570" sldId="256"/>
            <ac:spMk id="5" creationId="{B29D5B2E-D27E-393D-55D4-14A7949F0D04}"/>
          </ac:spMkLst>
        </pc:spChg>
        <pc:spChg chg="mod">
          <ac:chgData name="Legros.Nathalie" userId="dd9dabb4-afc0-41b5-bbc5-002c4a6ac4ea" providerId="ADAL" clId="{6EE46505-856B-4577-86E2-126D3789E25E}" dt="2025-05-27T12:49:14.466" v="50" actId="6549"/>
          <ac:spMkLst>
            <pc:docMk/>
            <pc:sldMk cId="986405570" sldId="256"/>
            <ac:spMk id="6" creationId="{2FC8AA8B-B32F-DFFD-0606-473132F2131A}"/>
          </ac:spMkLst>
        </pc:spChg>
        <pc:spChg chg="mod">
          <ac:chgData name="Legros.Nathalie" userId="dd9dabb4-afc0-41b5-bbc5-002c4a6ac4ea" providerId="ADAL" clId="{6EE46505-856B-4577-86E2-126D3789E25E}" dt="2025-05-27T12:48:53.814" v="48" actId="1038"/>
          <ac:spMkLst>
            <pc:docMk/>
            <pc:sldMk cId="986405570" sldId="256"/>
            <ac:spMk id="9" creationId="{60899E85-5100-D4E5-9B80-648FEC8398A2}"/>
          </ac:spMkLst>
        </pc:spChg>
        <pc:spChg chg="mod">
          <ac:chgData name="Legros.Nathalie" userId="dd9dabb4-afc0-41b5-bbc5-002c4a6ac4ea" providerId="ADAL" clId="{6EE46505-856B-4577-86E2-126D3789E25E}" dt="2025-05-27T12:51:47.323" v="65" actId="14100"/>
          <ac:spMkLst>
            <pc:docMk/>
            <pc:sldMk cId="986405570" sldId="256"/>
            <ac:spMk id="15" creationId="{6FD49619-BE46-FF86-8CEF-12CDA10AC8E2}"/>
          </ac:spMkLst>
        </pc:spChg>
        <pc:spChg chg="mod">
          <ac:chgData name="Legros.Nathalie" userId="dd9dabb4-afc0-41b5-bbc5-002c4a6ac4ea" providerId="ADAL" clId="{6EE46505-856B-4577-86E2-126D3789E25E}" dt="2025-05-27T12:50:51.459" v="57" actId="179"/>
          <ac:spMkLst>
            <pc:docMk/>
            <pc:sldMk cId="986405570" sldId="256"/>
            <ac:spMk id="18" creationId="{9D2A945F-F525-B494-E92C-07F47C40E48B}"/>
          </ac:spMkLst>
        </pc:spChg>
        <pc:spChg chg="mod">
          <ac:chgData name="Legros.Nathalie" userId="dd9dabb4-afc0-41b5-bbc5-002c4a6ac4ea" providerId="ADAL" clId="{6EE46505-856B-4577-86E2-126D3789E25E}" dt="2025-05-27T12:49:35.254" v="53" actId="20577"/>
          <ac:spMkLst>
            <pc:docMk/>
            <pc:sldMk cId="986405570" sldId="256"/>
            <ac:spMk id="19" creationId="{82EA1C22-D757-03A9-C95D-155717A06957}"/>
          </ac:spMkLst>
        </pc:spChg>
        <pc:spChg chg="mod">
          <ac:chgData name="Legros.Nathalie" userId="dd9dabb4-afc0-41b5-bbc5-002c4a6ac4ea" providerId="ADAL" clId="{6EE46505-856B-4577-86E2-126D3789E25E}" dt="2025-05-27T12:51:09.404" v="60" actId="179"/>
          <ac:spMkLst>
            <pc:docMk/>
            <pc:sldMk cId="986405570" sldId="256"/>
            <ac:spMk id="22" creationId="{1397D75B-A7F2-FAC9-2DA3-F2F17DD2D66B}"/>
          </ac:spMkLst>
        </pc:spChg>
        <pc:spChg chg="mod">
          <ac:chgData name="Legros.Nathalie" userId="dd9dabb4-afc0-41b5-bbc5-002c4a6ac4ea" providerId="ADAL" clId="{6EE46505-856B-4577-86E2-126D3789E25E}" dt="2025-05-27T12:48:29.513" v="15" actId="6549"/>
          <ac:spMkLst>
            <pc:docMk/>
            <pc:sldMk cId="986405570" sldId="256"/>
            <ac:spMk id="23" creationId="{95CC434A-CF1B-E507-6118-89492DDEBD04}"/>
          </ac:spMkLst>
        </pc:spChg>
        <pc:spChg chg="mod">
          <ac:chgData name="Legros.Nathalie" userId="dd9dabb4-afc0-41b5-bbc5-002c4a6ac4ea" providerId="ADAL" clId="{6EE46505-856B-4577-86E2-126D3789E25E}" dt="2025-05-27T12:51:54.946" v="66" actId="14100"/>
          <ac:spMkLst>
            <pc:docMk/>
            <pc:sldMk cId="986405570" sldId="256"/>
            <ac:spMk id="36" creationId="{D1383BB7-1595-7DFB-E169-A289794414BB}"/>
          </ac:spMkLst>
        </pc:spChg>
        <pc:spChg chg="mod">
          <ac:chgData name="Legros.Nathalie" userId="dd9dabb4-afc0-41b5-bbc5-002c4a6ac4ea" providerId="ADAL" clId="{6EE46505-856B-4577-86E2-126D3789E25E}" dt="2025-05-27T12:49:54.564" v="55" actId="20577"/>
          <ac:spMkLst>
            <pc:docMk/>
            <pc:sldMk cId="986405570" sldId="256"/>
            <ac:spMk id="37" creationId="{EAE99EB1-2C6F-B16B-3DB2-196254357DAA}"/>
          </ac:spMkLst>
        </pc:spChg>
        <pc:spChg chg="mod">
          <ac:chgData name="Legros.Nathalie" userId="dd9dabb4-afc0-41b5-bbc5-002c4a6ac4ea" providerId="ADAL" clId="{6EE46505-856B-4577-86E2-126D3789E25E}" dt="2025-05-27T12:51:15.383" v="61" actId="179"/>
          <ac:spMkLst>
            <pc:docMk/>
            <pc:sldMk cId="986405570" sldId="256"/>
            <ac:spMk id="43" creationId="{1397D75B-A7F2-FAC9-2DA3-F2F17DD2D66B}"/>
          </ac:spMkLst>
        </pc:spChg>
        <pc:spChg chg="mod">
          <ac:chgData name="Legros.Nathalie" userId="dd9dabb4-afc0-41b5-bbc5-002c4a6ac4ea" providerId="ADAL" clId="{6EE46505-856B-4577-86E2-126D3789E25E}" dt="2025-05-27T12:48:53.814" v="48" actId="1038"/>
          <ac:spMkLst>
            <pc:docMk/>
            <pc:sldMk cId="986405570" sldId="256"/>
            <ac:spMk id="86" creationId="{6746FFC2-D6D9-4128-58CE-E5AB05EA43B5}"/>
          </ac:spMkLst>
        </pc:spChg>
        <pc:cxnChg chg="mod">
          <ac:chgData name="Legros.Nathalie" userId="dd9dabb4-afc0-41b5-bbc5-002c4a6ac4ea" providerId="ADAL" clId="{6EE46505-856B-4577-86E2-126D3789E25E}" dt="2025-05-27T12:48:53.814" v="48" actId="1038"/>
          <ac:cxnSpMkLst>
            <pc:docMk/>
            <pc:sldMk cId="986405570" sldId="256"/>
            <ac:cxnSpMk id="33" creationId="{7EA439D6-FD1D-9FC2-5837-F70A7CD0DF5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8E95E-86F3-C8E0-21EF-3CD1DB68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91E26C-618E-9CCF-7201-A4BBB5E19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9DDBC-EC86-D89E-8B05-FA716626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E6570-22C8-BAE6-0639-BF8907B9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BB49E-C5A3-BF5D-E4B5-70053E74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EF90D-7D5B-AE80-162E-507844A2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8FB1A4-71FE-2027-D606-DDF89998C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A489A-B69C-2F45-40D7-D5927E9A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CCE8C-4A72-63F8-42D5-4972F3CA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6535C-C882-8E11-2F5D-5DEE9EFB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31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1CF3B1-0AE7-D775-0BE8-436E6BFEE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24C0E-A29E-8D46-11F2-DA1B960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85382-7949-E7BA-B93A-49EC22BF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8F5CD-1ED7-F563-3EDD-995C6BB0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496EB-E08B-29D7-D9D7-1767A48F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2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17EB1-16B7-AE39-49D7-FDF8E3C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BEBD2-0367-36D8-00EA-AB787B1C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B68FDA-A2AA-2376-5774-C0AD7DE1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65D61-C94F-84BC-D600-42DF015F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2AF8B-DD39-A95E-7CB1-49405AD1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391A0-D6A9-AFA5-E456-7222245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E21C9-F232-5618-0175-37DD349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8AAA9-944B-8C38-CABC-6264B939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E706-8847-44D3-15F5-50C990C9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CE03B7-F725-BF23-F7C0-1C0111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C26F2-D094-C1FF-C583-3960DBD0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E6A82-A435-0776-A072-C091FB3D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111FA-C0E0-3A92-D598-04C95870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F0A4C-45B8-1A68-ABA8-5FDFA00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D4D23-CF44-9A7A-56FF-357D14FE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656CF8-C591-A885-B8FA-43974D4F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9BC11-8583-8D8C-4C6E-231A5AA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B6E314-8453-692A-6C4C-F6499FCA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E4024-70B1-0A3F-3F5B-D8DD196FC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E6348D-6449-F8EC-5139-83627D4D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B0EB7-C7E7-FAA6-3001-1DCC1DF1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6537C3-7F97-56D5-6585-EF584CA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86F825-E3B5-9021-BFA4-60D17A7A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800ECB-441A-EB3F-0F21-665A85D1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06F14-C278-2991-0DB0-5F7F43C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EA8800-2980-CAAA-6186-207ECA23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5137A6-8936-1D6D-5B4A-69A797FB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C147F-EAFB-7269-ACDA-6A577C56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68C532-47AF-1DEE-40CE-80FBA1C9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8CD2A-A941-2DB2-E756-F2CBD8BD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A4F090-E0CE-4DA6-FADE-D1A8998E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E0FC3-C7CB-1678-2E23-BE7C1A06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3CA1A-40A3-DCF6-9CC6-1D73C27B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71917-95A8-4B4F-459E-CDF961CB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B8B87-0ABA-E2E5-93E4-FF14C3E7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BECDC4-9635-02AD-68ED-DF1F75D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D44A7-D25B-7B86-4029-F8218E8A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3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F3A66-B97D-BDC0-7B60-261F140E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BB9E5-2E40-742B-0221-DCFBFE3A7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40011-4A24-EEC4-2172-150E816A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282229-CC69-6B33-CF0F-B12E792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4442F-C699-93E8-61D2-F4B694B8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9D41CE-00E7-E767-65A9-1F922C0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52F800-3C29-D5D3-3ED5-01D0554D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F50AF-C5AD-FAD4-7E4B-76D1D47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2B0E2-4CC6-19D5-17B6-BB4CCD4B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EEDC0-E797-9248-E00C-A485663F9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A4B87-3A99-AE6A-EE83-945B5564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Texte 58">
            <a:extLst>
              <a:ext uri="{FF2B5EF4-FFF2-40B4-BE49-F238E27FC236}">
                <a16:creationId xmlns:a16="http://schemas.microsoft.com/office/drawing/2014/main" id="{D0C7A196-592B-EBEF-D6DB-019D59530394}"/>
              </a:ext>
            </a:extLst>
          </p:cNvPr>
          <p:cNvSpPr txBox="1"/>
          <p:nvPr/>
        </p:nvSpPr>
        <p:spPr>
          <a:xfrm>
            <a:off x="1812032" y="-10963"/>
            <a:ext cx="86500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AD47"/>
                </a:solidFill>
              </a:rPr>
              <a:t>Chapitre 1 : </a:t>
            </a:r>
            <a:r>
              <a:rPr lang="fr-FR" b="1" dirty="0"/>
              <a:t>Un exemple de plan de séquence </a:t>
            </a:r>
          </a:p>
          <a:p>
            <a:pPr algn="ctr"/>
            <a:r>
              <a:rPr lang="fr-FR" sz="1000" i="1" dirty="0"/>
              <a:t>Tout professeur est libre de son organisation et de ses choix pédagogiques. Il peut suivre les propositions ci-dessous, les adapter ou utiliser le manuel à sa guise</a:t>
            </a:r>
            <a:r>
              <a:rPr lang="fr-FR" sz="1200" i="1" dirty="0"/>
              <a:t>. </a:t>
            </a:r>
            <a:r>
              <a:rPr lang="fr-FR" sz="1000" i="1" dirty="0"/>
              <a:t>  </a:t>
            </a: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6746FFC2-D6D9-4128-58CE-E5AB05EA43B5}"/>
              </a:ext>
            </a:extLst>
          </p:cNvPr>
          <p:cNvSpPr>
            <a:spLocks noChangeAspect="1"/>
          </p:cNvSpPr>
          <p:nvPr/>
        </p:nvSpPr>
        <p:spPr>
          <a:xfrm>
            <a:off x="3685357" y="2585149"/>
            <a:ext cx="259286" cy="263419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99F76233-C23E-9629-3825-971FBE40A859}"/>
              </a:ext>
            </a:extLst>
          </p:cNvPr>
          <p:cNvGrpSpPr/>
          <p:nvPr/>
        </p:nvGrpSpPr>
        <p:grpSpPr>
          <a:xfrm>
            <a:off x="642904" y="867198"/>
            <a:ext cx="7998629" cy="1401695"/>
            <a:chOff x="-393477" y="816164"/>
            <a:chExt cx="7022489" cy="132454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0D44CF0-DA88-3074-C8BD-6791E55FB3F3}"/>
                </a:ext>
              </a:extLst>
            </p:cNvPr>
            <p:cNvSpPr/>
            <p:nvPr/>
          </p:nvSpPr>
          <p:spPr>
            <a:xfrm>
              <a:off x="-393477" y="816164"/>
              <a:ext cx="1808626" cy="1324548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88900" indent="-88900" algn="ctr"/>
              <a:r>
                <a:rPr lang="fr-FR" sz="1200" b="1" dirty="0">
                  <a:solidFill>
                    <a:srgbClr val="002060"/>
                  </a:solidFill>
                </a:rPr>
                <a:t>1 - Lire et écrire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77800"/>
              <a:r>
                <a:rPr lang="fr-FR" sz="800" b="1" dirty="0">
                  <a:solidFill>
                    <a:schemeClr val="tx1"/>
                  </a:solidFill>
                </a:rPr>
                <a:t>Rituel 1 </a:t>
              </a:r>
              <a:endParaRPr lang="fr-FR" sz="800" dirty="0">
                <a:solidFill>
                  <a:schemeClr val="tx1"/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Méthode 1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/>
              <a:r>
                <a:rPr lang="fr-FR" sz="800" dirty="0">
                  <a:solidFill>
                    <a:srgbClr val="70AD47"/>
                  </a:solidFill>
                </a:rPr>
                <a:t>        Lire et écrire les grands nombres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</a:t>
              </a: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17 – 18 </a:t>
              </a: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84* – 85** </a:t>
              </a:r>
            </a:p>
            <a:p>
              <a:pPr indent="-88900"/>
              <a:r>
                <a:rPr lang="fr-FR" sz="800" b="1" dirty="0">
                  <a:solidFill>
                    <a:schemeClr val="accent1"/>
                  </a:solidFill>
                </a:rPr>
                <a:t>    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29D5B2E-D27E-393D-55D4-14A7949F0D04}"/>
                </a:ext>
              </a:extLst>
            </p:cNvPr>
            <p:cNvSpPr/>
            <p:nvPr/>
          </p:nvSpPr>
          <p:spPr>
            <a:xfrm>
              <a:off x="1703950" y="816164"/>
              <a:ext cx="2146019" cy="1308859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2 - Composer et décomposer</a:t>
              </a:r>
              <a:endParaRPr lang="fr-FR" sz="800" strike="sngStrike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80975" indent="-3175"/>
              <a:r>
                <a:rPr lang="fr-FR" sz="800" b="1" dirty="0">
                  <a:solidFill>
                    <a:schemeClr val="tx1"/>
                  </a:solidFill>
                </a:rPr>
                <a:t> QF</a:t>
              </a:r>
              <a:r>
                <a:rPr lang="fr-FR" sz="800" dirty="0">
                  <a:solidFill>
                    <a:schemeClr val="tx1"/>
                  </a:solidFill>
                </a:rPr>
                <a:t>  n° 4 – 5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/>
              <a:r>
                <a:rPr lang="fr-FR" sz="800" dirty="0">
                  <a:solidFill>
                    <a:schemeClr val="bg1">
                      <a:lumMod val="65000"/>
                    </a:schemeClr>
                  </a:solidFill>
                </a:rPr>
                <a:t>        </a:t>
              </a:r>
              <a:r>
                <a:rPr lang="fr-FR" sz="800" dirty="0">
                  <a:solidFill>
                    <a:schemeClr val="accent6"/>
                  </a:solidFill>
                </a:rPr>
                <a:t>1. Les nombres entiers</a:t>
              </a:r>
              <a:endParaRPr lang="fr-FR" sz="800" dirty="0">
                <a:solidFill>
                  <a:schemeClr val="tx1"/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19 – 20 – 24 – 50 – 52</a:t>
              </a: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86 *– 87** </a:t>
              </a:r>
            </a:p>
            <a:p>
              <a:pPr marL="88900" indent="-1588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88** – 146 ** – 155*** – 162 </a:t>
              </a:r>
              <a:r>
                <a:rPr lang="fr-FR" sz="800" i="1" dirty="0">
                  <a:solidFill>
                    <a:schemeClr val="tx1"/>
                  </a:solidFill>
                </a:rPr>
                <a:t>énigme</a:t>
              </a:r>
            </a:p>
            <a:p>
              <a:endParaRPr lang="fr-FR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C8AA8B-B32F-DFFD-0606-473132F2131A}"/>
                </a:ext>
              </a:extLst>
            </p:cNvPr>
            <p:cNvSpPr/>
            <p:nvPr/>
          </p:nvSpPr>
          <p:spPr>
            <a:xfrm>
              <a:off x="4132886" y="818999"/>
              <a:ext cx="2496126" cy="1308851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3 - Repérer et comparer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88900" indent="-88900"/>
              <a:r>
                <a:rPr lang="fr-FR" sz="800" b="1" dirty="0">
                  <a:solidFill>
                    <a:schemeClr val="tx1"/>
                  </a:solidFill>
                </a:rPr>
                <a:t>        QF</a:t>
              </a:r>
              <a:r>
                <a:rPr lang="fr-FR" sz="800" dirty="0">
                  <a:solidFill>
                    <a:schemeClr val="tx1"/>
                  </a:solidFill>
                </a:rPr>
                <a:t>   n° 83</a:t>
              </a:r>
              <a:endParaRPr lang="fr-FR" sz="800" b="1" dirty="0">
                <a:solidFill>
                  <a:schemeClr val="tx1"/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25 – 27 – 55 – 89* – 91** – 93** – 94** – 149**</a:t>
              </a: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154** – 157** </a:t>
              </a:r>
            </a:p>
            <a:p>
              <a:pPr marL="87313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147** – 148**</a:t>
              </a:r>
              <a:endParaRPr lang="fr-FR" sz="800" dirty="0">
                <a:solidFill>
                  <a:srgbClr val="70AD47"/>
                </a:solidFill>
              </a:endParaRPr>
            </a:p>
            <a:p>
              <a:endParaRPr lang="fr-FR" sz="1000" dirty="0">
                <a:solidFill>
                  <a:schemeClr val="tx1"/>
                </a:solidFill>
              </a:endParaRPr>
            </a:p>
            <a:p>
              <a:endParaRPr lang="fr-FR" sz="1000" dirty="0"/>
            </a:p>
            <a:p>
              <a:endParaRPr lang="fr-FR" sz="1000" dirty="0"/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37A5D81-2BEF-1478-E26F-1792B18320DC}"/>
                </a:ext>
              </a:extLst>
            </p:cNvPr>
            <p:cNvCxnSpPr>
              <a:cxnSpLocks/>
            </p:cNvCxnSpPr>
            <p:nvPr/>
          </p:nvCxnSpPr>
          <p:spPr>
            <a:xfrm>
              <a:off x="1415149" y="1470576"/>
              <a:ext cx="281216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Ellipse 108">
            <a:extLst>
              <a:ext uri="{FF2B5EF4-FFF2-40B4-BE49-F238E27FC236}">
                <a16:creationId xmlns:a16="http://schemas.microsoft.com/office/drawing/2014/main" id="{DF1A651B-98F3-E73C-8200-E64EADAD5E81}"/>
              </a:ext>
            </a:extLst>
          </p:cNvPr>
          <p:cNvSpPr>
            <a:spLocks noChangeAspect="1"/>
          </p:cNvSpPr>
          <p:nvPr/>
        </p:nvSpPr>
        <p:spPr>
          <a:xfrm>
            <a:off x="265749" y="2545237"/>
            <a:ext cx="240580" cy="244415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9CDA1EE6-F50A-D84F-99E6-00E82B3BF35F}"/>
              </a:ext>
            </a:extLst>
          </p:cNvPr>
          <p:cNvSpPr>
            <a:spLocks noChangeAspect="1"/>
          </p:cNvSpPr>
          <p:nvPr/>
        </p:nvSpPr>
        <p:spPr>
          <a:xfrm>
            <a:off x="421387" y="4662668"/>
            <a:ext cx="245370" cy="249281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C73C518-11EB-1613-6833-C9C8AADCFE88}"/>
              </a:ext>
            </a:extLst>
          </p:cNvPr>
          <p:cNvSpPr txBox="1"/>
          <p:nvPr/>
        </p:nvSpPr>
        <p:spPr>
          <a:xfrm>
            <a:off x="485669" y="579604"/>
            <a:ext cx="1676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nombres entiers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11A2104-A2CF-DE1D-E451-B32FAB567439}"/>
              </a:ext>
            </a:extLst>
          </p:cNvPr>
          <p:cNvSpPr>
            <a:spLocks noChangeAspect="1"/>
          </p:cNvSpPr>
          <p:nvPr/>
        </p:nvSpPr>
        <p:spPr>
          <a:xfrm>
            <a:off x="260859" y="580879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B02DAB-7171-5425-110B-C98341E70B53}"/>
              </a:ext>
            </a:extLst>
          </p:cNvPr>
          <p:cNvSpPr txBox="1"/>
          <p:nvPr/>
        </p:nvSpPr>
        <p:spPr>
          <a:xfrm>
            <a:off x="485669" y="2541263"/>
            <a:ext cx="1900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fractions décimales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899E85-5100-D4E5-9B80-648FEC8398A2}"/>
              </a:ext>
            </a:extLst>
          </p:cNvPr>
          <p:cNvSpPr txBox="1"/>
          <p:nvPr/>
        </p:nvSpPr>
        <p:spPr>
          <a:xfrm>
            <a:off x="3900796" y="2541263"/>
            <a:ext cx="1878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nombres décimaux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190AA8C-4951-769A-7447-9FA4CE7C0EB9}"/>
              </a:ext>
            </a:extLst>
          </p:cNvPr>
          <p:cNvSpPr txBox="1"/>
          <p:nvPr/>
        </p:nvSpPr>
        <p:spPr>
          <a:xfrm>
            <a:off x="642904" y="4665422"/>
            <a:ext cx="39212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Comparer des nombres décimaux. Valeur arrondie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D49619-BE46-FF86-8CEF-12CDA10AC8E2}"/>
              </a:ext>
            </a:extLst>
          </p:cNvPr>
          <p:cNvSpPr/>
          <p:nvPr/>
        </p:nvSpPr>
        <p:spPr>
          <a:xfrm>
            <a:off x="9413885" y="2069610"/>
            <a:ext cx="2005752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 err="1">
                <a:solidFill>
                  <a:srgbClr val="7030A0"/>
                </a:solidFill>
              </a:rPr>
              <a:t>MathALEA</a:t>
            </a:r>
            <a:endParaRPr lang="fr-FR" sz="1200" b="1" dirty="0">
              <a:solidFill>
                <a:srgbClr val="7030A0"/>
              </a:solidFill>
            </a:endParaRP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Ce que je dois savoir </a:t>
            </a:r>
            <a:r>
              <a:rPr lang="fr-FR" sz="1000" dirty="0">
                <a:solidFill>
                  <a:schemeClr val="tx1"/>
                </a:solidFill>
              </a:rPr>
              <a:t>page 22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7A397A-A580-6E3D-F493-C947F27BA6CD}"/>
              </a:ext>
            </a:extLst>
          </p:cNvPr>
          <p:cNvSpPr/>
          <p:nvPr/>
        </p:nvSpPr>
        <p:spPr>
          <a:xfrm>
            <a:off x="6147369" y="2860550"/>
            <a:ext cx="2528311" cy="1476527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Différentes écritures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Activité 2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Méthode 3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FR" sz="800" dirty="0">
                <a:solidFill>
                  <a:schemeClr val="bg1">
                    <a:lumMod val="65000"/>
                  </a:schemeClr>
                </a:solidFill>
              </a:rPr>
              <a:t>       </a:t>
            </a:r>
            <a:r>
              <a:rPr lang="fr-FR" sz="800" dirty="0">
                <a:solidFill>
                  <a:schemeClr val="accent6"/>
                </a:solidFill>
              </a:rPr>
              <a:t>Passer de l’écriture décimale à la fraction décimale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72 – 78 – 114* – 115* –  117*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119** –  159 ***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 156*** – 161 </a:t>
            </a:r>
            <a:r>
              <a:rPr lang="fr-FR" sz="800" i="1" dirty="0">
                <a:solidFill>
                  <a:schemeClr val="tx1"/>
                </a:solidFill>
              </a:rPr>
              <a:t>énigme</a:t>
            </a:r>
          </a:p>
          <a:p>
            <a:pPr marL="88900" indent="92075"/>
            <a:endParaRPr lang="fr-FR" sz="1000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2A945F-F525-B494-E92C-07F47C40E48B}"/>
              </a:ext>
            </a:extLst>
          </p:cNvPr>
          <p:cNvSpPr/>
          <p:nvPr/>
        </p:nvSpPr>
        <p:spPr>
          <a:xfrm>
            <a:off x="642904" y="2840381"/>
            <a:ext cx="2139636" cy="140028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Différentes écritures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Activité 1 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2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180975" indent="-1588"/>
            <a:r>
              <a:rPr lang="fr-FR" sz="800" dirty="0">
                <a:solidFill>
                  <a:schemeClr val="accent6"/>
                </a:solidFill>
              </a:rPr>
              <a:t>2. Les fractions décimales …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46 – 49 – 57 – 58 – 63 – 64 – 65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100* – 101* – 152**</a:t>
            </a:r>
          </a:p>
          <a:p>
            <a:pPr marL="87313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77800"/>
            <a:r>
              <a:rPr lang="fr-FR" sz="800" dirty="0">
                <a:solidFill>
                  <a:schemeClr val="tx1"/>
                </a:solidFill>
              </a:rPr>
              <a:t>n° 102** – 158*** </a:t>
            </a:r>
          </a:p>
          <a:p>
            <a:pPr marL="180975" indent="-1588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EA1C22-D757-03A9-C95D-155717A06957}"/>
              </a:ext>
            </a:extLst>
          </p:cNvPr>
          <p:cNvSpPr/>
          <p:nvPr/>
        </p:nvSpPr>
        <p:spPr>
          <a:xfrm>
            <a:off x="3978498" y="2860550"/>
            <a:ext cx="1871110" cy="1420446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Lire et écrire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Rituel  2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180975" indent="-1588"/>
            <a:r>
              <a:rPr lang="fr-FR" sz="800" dirty="0">
                <a:solidFill>
                  <a:schemeClr val="accent6"/>
                </a:solidFill>
              </a:rPr>
              <a:t>3. Les nombres décimaux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68 – 69 –70 – 74 – 75 – 76  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103 – 104* – 105* – 111* – 112*</a:t>
            </a:r>
          </a:p>
          <a:p>
            <a:pPr marL="87313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108 ** –  113*</a:t>
            </a: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97D75B-A7F2-FAC9-2DA3-F2F17DD2D66B}"/>
              </a:ext>
            </a:extLst>
          </p:cNvPr>
          <p:cNvSpPr/>
          <p:nvPr/>
        </p:nvSpPr>
        <p:spPr>
          <a:xfrm>
            <a:off x="666757" y="4994945"/>
            <a:ext cx="2390449" cy="123592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Repérer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Rituel 4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Méthode 4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Repérer un point sur une demi-droite graduée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77800" indent="-1588"/>
            <a:r>
              <a:rPr lang="fr-FR" sz="800" dirty="0">
                <a:solidFill>
                  <a:schemeClr val="tx1"/>
                </a:solidFill>
              </a:rPr>
              <a:t>n° 81 –  82 – 99 ** –  121 * – 125 **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77800"/>
            <a:r>
              <a:rPr lang="fr-FR" sz="800" dirty="0">
                <a:solidFill>
                  <a:schemeClr val="tx1"/>
                </a:solidFill>
              </a:rPr>
              <a:t>n° 124* – 154** </a:t>
            </a:r>
            <a:endParaRPr lang="fr-FR" sz="1000" dirty="0">
              <a:solidFill>
                <a:schemeClr val="tx1"/>
              </a:solidFill>
            </a:endParaRPr>
          </a:p>
          <a:p>
            <a:pPr marL="88900" indent="92075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5CC434A-CF1B-E507-6118-89492DDEBD04}"/>
              </a:ext>
            </a:extLst>
          </p:cNvPr>
          <p:cNvSpPr/>
          <p:nvPr/>
        </p:nvSpPr>
        <p:spPr>
          <a:xfrm>
            <a:off x="5906472" y="4994944"/>
            <a:ext cx="1927888" cy="1247754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3 - Valeur arrondie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126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 et Méthode 6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4. Valeur arrondie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139* – 140* – 141 *</a:t>
            </a:r>
          </a:p>
          <a:p>
            <a:pPr marL="88900" indent="9207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 160***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3A1E-F004-19F6-BEF4-4FB1FD69D78E}"/>
              </a:ext>
            </a:extLst>
          </p:cNvPr>
          <p:cNvSpPr/>
          <p:nvPr/>
        </p:nvSpPr>
        <p:spPr>
          <a:xfrm>
            <a:off x="9413885" y="3331337"/>
            <a:ext cx="2005753" cy="49411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Problème à prise d’initiative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      page 36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010439F-66BD-0F0A-D6C5-E56F7E8AE518}"/>
              </a:ext>
            </a:extLst>
          </p:cNvPr>
          <p:cNvSpPr txBox="1"/>
          <p:nvPr/>
        </p:nvSpPr>
        <p:spPr>
          <a:xfrm>
            <a:off x="7761036" y="6528681"/>
            <a:ext cx="3033363" cy="215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étoiles </a:t>
            </a:r>
            <a:r>
              <a:rPr lang="fr-FR" sz="800" i="1" dirty="0"/>
              <a:t>: * fragile  ;  ** satisfaisant (niveau attendu)  ; *** expert. 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B34FF785-BDE1-3E64-32AF-EF5649A2F76D}"/>
              </a:ext>
            </a:extLst>
          </p:cNvPr>
          <p:cNvCxnSpPr>
            <a:cxnSpLocks/>
          </p:cNvCxnSpPr>
          <p:nvPr/>
        </p:nvCxnSpPr>
        <p:spPr>
          <a:xfrm>
            <a:off x="5476198" y="1604705"/>
            <a:ext cx="290931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7EA439D6-FD1D-9FC2-5837-F70A7CD0DF5F}"/>
              </a:ext>
            </a:extLst>
          </p:cNvPr>
          <p:cNvCxnSpPr>
            <a:cxnSpLocks/>
          </p:cNvCxnSpPr>
          <p:nvPr/>
        </p:nvCxnSpPr>
        <p:spPr>
          <a:xfrm>
            <a:off x="5839151" y="3586831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E73BC632-F820-F86A-641D-161904FD5A3A}"/>
              </a:ext>
            </a:extLst>
          </p:cNvPr>
          <p:cNvCxnSpPr>
            <a:cxnSpLocks/>
          </p:cNvCxnSpPr>
          <p:nvPr/>
        </p:nvCxnSpPr>
        <p:spPr>
          <a:xfrm>
            <a:off x="3057206" y="5542569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D1383BB7-1595-7DFB-E169-A289794414BB}"/>
              </a:ext>
            </a:extLst>
          </p:cNvPr>
          <p:cNvSpPr/>
          <p:nvPr/>
        </p:nvSpPr>
        <p:spPr>
          <a:xfrm>
            <a:off x="9413885" y="4654224"/>
            <a:ext cx="2005753" cy="470064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Culture générale 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      page 23</a:t>
            </a: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AE99EB1-2C6F-B16B-3DB2-196254357DAA}"/>
              </a:ext>
            </a:extLst>
          </p:cNvPr>
          <p:cNvSpPr txBox="1"/>
          <p:nvPr/>
        </p:nvSpPr>
        <p:spPr>
          <a:xfrm>
            <a:off x="579795" y="6313919"/>
            <a:ext cx="2692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solidFill>
                  <a:srgbClr val="0070C0"/>
                </a:solidFill>
              </a:rPr>
              <a:t>Je pars du bon pied </a:t>
            </a:r>
            <a:r>
              <a:rPr lang="fr-FR" sz="800" i="1" dirty="0"/>
              <a:t>pages 12 et 13 :</a:t>
            </a:r>
          </a:p>
          <a:p>
            <a:r>
              <a:rPr lang="fr-FR" sz="800" i="1" dirty="0"/>
              <a:t>les élèves en difficulté pourront être dirigés vers ces pages.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8CB864E-0ACC-7577-0851-05621E31D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8171" y="6377205"/>
            <a:ext cx="1076153" cy="396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6EEFC93-ADE3-0BD0-6835-9660E73D2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234107" cy="396000"/>
          </a:xfrm>
          <a:prstGeom prst="rect">
            <a:avLst/>
          </a:prstGeom>
        </p:spPr>
      </p:pic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E73BC632-F820-F86A-641D-161904FD5A3A}"/>
              </a:ext>
            </a:extLst>
          </p:cNvPr>
          <p:cNvCxnSpPr>
            <a:cxnSpLocks/>
          </p:cNvCxnSpPr>
          <p:nvPr/>
        </p:nvCxnSpPr>
        <p:spPr>
          <a:xfrm>
            <a:off x="5573079" y="5565715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1397D75B-A7F2-FAC9-2DA3-F2F17DD2D66B}"/>
              </a:ext>
            </a:extLst>
          </p:cNvPr>
          <p:cNvSpPr/>
          <p:nvPr/>
        </p:nvSpPr>
        <p:spPr>
          <a:xfrm>
            <a:off x="3401224" y="4994944"/>
            <a:ext cx="2170563" cy="1235923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Comparer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Activité 3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5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4. Comparer des nombres décimaux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128 ** – 131 **– 134* – 138**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77800" indent="-1588"/>
            <a:r>
              <a:rPr lang="fr-FR" sz="800" dirty="0">
                <a:solidFill>
                  <a:schemeClr val="tx1"/>
                </a:solidFill>
              </a:rPr>
              <a:t>n° 129* – 151**</a:t>
            </a:r>
          </a:p>
        </p:txBody>
      </p:sp>
    </p:spTree>
    <p:extLst>
      <p:ext uri="{BB962C8B-B14F-4D97-AF65-F5344CB8AC3E}">
        <p14:creationId xmlns:p14="http://schemas.microsoft.com/office/powerpoint/2010/main" val="98640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F3DB93BDD14C9B36C8FAAB67EE14" ma:contentTypeVersion="7" ma:contentTypeDescription="Crée un document." ma:contentTypeScope="" ma:versionID="8fc1e1045582c6b3100081bd9c88b8ac">
  <xsd:schema xmlns:xsd="http://www.w3.org/2001/XMLSchema" xmlns:xs="http://www.w3.org/2001/XMLSchema" xmlns:p="http://schemas.microsoft.com/office/2006/metadata/properties" xmlns:ns3="84228788-1737-410a-baff-0c8db7ceb5d8" targetNamespace="http://schemas.microsoft.com/office/2006/metadata/properties" ma:root="true" ma:fieldsID="e21cfec70f953ac5e82e1fd0076df589" ns3:_="">
    <xsd:import namespace="84228788-1737-410a-baff-0c8db7ceb5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28788-1737-410a-baff-0c8db7ceb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354844-D11C-4844-8DD7-F8A394F8F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28788-1737-410a-baff-0c8db7ceb5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B1B1D6-E506-43CF-81A3-34363A36B48D}">
  <ds:schemaRefs>
    <ds:schemaRef ds:uri="http://purl.org/dc/elements/1.1/"/>
    <ds:schemaRef ds:uri="84228788-1737-410a-baff-0c8db7ceb5d8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C4912EC-C354-47F2-825C-23A82FF5DC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539</Words>
  <Application>Microsoft Office PowerPoint</Application>
  <PresentationFormat>Grand écran</PresentationFormat>
  <Paragraphs>104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Gombert</dc:creator>
  <cp:lastModifiedBy>Legros.Nathalie</cp:lastModifiedBy>
  <cp:revision>238</cp:revision>
  <dcterms:created xsi:type="dcterms:W3CDTF">2022-07-11T08:32:07Z</dcterms:created>
  <dcterms:modified xsi:type="dcterms:W3CDTF">2025-06-02T09:22:47Z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