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62ED"/>
    <a:srgbClr val="70AD47"/>
    <a:srgbClr val="2F528F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EFEFED-AEDE-46CD-9565-62547A884EF1}" v="6" dt="2025-05-27T14:39:24.9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8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gros.Nathalie" userId="dd9dabb4-afc0-41b5-bbc5-002c4a6ac4ea" providerId="ADAL" clId="{76EFEFED-AEDE-46CD-9565-62547A884EF1}"/>
    <pc:docChg chg="undo custSel modSld">
      <pc:chgData name="Legros.Nathalie" userId="dd9dabb4-afc0-41b5-bbc5-002c4a6ac4ea" providerId="ADAL" clId="{76EFEFED-AEDE-46CD-9565-62547A884EF1}" dt="2025-05-28T20:19:27.054" v="392" actId="20577"/>
      <pc:docMkLst>
        <pc:docMk/>
      </pc:docMkLst>
      <pc:sldChg chg="addSp delSp modSp mod">
        <pc:chgData name="Legros.Nathalie" userId="dd9dabb4-afc0-41b5-bbc5-002c4a6ac4ea" providerId="ADAL" clId="{76EFEFED-AEDE-46CD-9565-62547A884EF1}" dt="2025-05-28T20:19:27.054" v="392" actId="20577"/>
        <pc:sldMkLst>
          <pc:docMk/>
          <pc:sldMk cId="986405570" sldId="256"/>
        </pc:sldMkLst>
        <pc:spChg chg="mod">
          <ac:chgData name="Legros.Nathalie" userId="dd9dabb4-afc0-41b5-bbc5-002c4a6ac4ea" providerId="ADAL" clId="{76EFEFED-AEDE-46CD-9565-62547A884EF1}" dt="2025-05-27T12:54:06.001" v="3" actId="403"/>
          <ac:spMkLst>
            <pc:docMk/>
            <pc:sldMk cId="986405570" sldId="256"/>
            <ac:spMk id="2" creationId="{3C73C518-11EB-1613-6833-C9C8AADCFE88}"/>
          </ac:spMkLst>
        </pc:spChg>
        <pc:spChg chg="add mod">
          <ac:chgData name="Legros.Nathalie" userId="dd9dabb4-afc0-41b5-bbc5-002c4a6ac4ea" providerId="ADAL" clId="{76EFEFED-AEDE-46CD-9565-62547A884EF1}" dt="2025-05-27T12:55:41.789" v="8" actId="20577"/>
          <ac:spMkLst>
            <pc:docMk/>
            <pc:sldMk cId="986405570" sldId="256"/>
            <ac:spMk id="3" creationId="{55D2A984-EBC8-4B88-7D53-C548450B1E9F}"/>
          </ac:spMkLst>
        </pc:spChg>
        <pc:spChg chg="mod">
          <ac:chgData name="Legros.Nathalie" userId="dd9dabb4-afc0-41b5-bbc5-002c4a6ac4ea" providerId="ADAL" clId="{76EFEFED-AEDE-46CD-9565-62547A884EF1}" dt="2025-05-27T13:17:34.190" v="266" actId="1038"/>
          <ac:spMkLst>
            <pc:docMk/>
            <pc:sldMk cId="986405570" sldId="256"/>
            <ac:spMk id="4" creationId="{D0D44CF0-DA88-3074-C8BD-6791E55FB3F3}"/>
          </ac:spMkLst>
        </pc:spChg>
        <pc:spChg chg="mod">
          <ac:chgData name="Legros.Nathalie" userId="dd9dabb4-afc0-41b5-bbc5-002c4a6ac4ea" providerId="ADAL" clId="{76EFEFED-AEDE-46CD-9565-62547A884EF1}" dt="2025-05-27T13:17:47.902" v="267" actId="14100"/>
          <ac:spMkLst>
            <pc:docMk/>
            <pc:sldMk cId="986405570" sldId="256"/>
            <ac:spMk id="5" creationId="{B29D5B2E-D27E-393D-55D4-14A7949F0D04}"/>
          </ac:spMkLst>
        </pc:spChg>
        <pc:spChg chg="mod">
          <ac:chgData name="Legros.Nathalie" userId="dd9dabb4-afc0-41b5-bbc5-002c4a6ac4ea" providerId="ADAL" clId="{76EFEFED-AEDE-46CD-9565-62547A884EF1}" dt="2025-05-28T14:47:44.153" v="375" actId="1037"/>
          <ac:spMkLst>
            <pc:docMk/>
            <pc:sldMk cId="986405570" sldId="256"/>
            <ac:spMk id="6" creationId="{2FC8AA8B-B32F-DFFD-0606-473132F2131A}"/>
          </ac:spMkLst>
        </pc:spChg>
        <pc:spChg chg="add del">
          <ac:chgData name="Legros.Nathalie" userId="dd9dabb4-afc0-41b5-bbc5-002c4a6ac4ea" providerId="ADAL" clId="{76EFEFED-AEDE-46CD-9565-62547A884EF1}" dt="2025-05-27T12:56:02.897" v="12" actId="478"/>
          <ac:spMkLst>
            <pc:docMk/>
            <pc:sldMk cId="986405570" sldId="256"/>
            <ac:spMk id="7" creationId="{011A2104-A2CF-DE1D-E451-B32FAB567439}"/>
          </ac:spMkLst>
        </pc:spChg>
        <pc:spChg chg="mod">
          <ac:chgData name="Legros.Nathalie" userId="dd9dabb4-afc0-41b5-bbc5-002c4a6ac4ea" providerId="ADAL" clId="{76EFEFED-AEDE-46CD-9565-62547A884EF1}" dt="2025-05-27T12:54:10.308" v="4" actId="403"/>
          <ac:spMkLst>
            <pc:docMk/>
            <pc:sldMk cId="986405570" sldId="256"/>
            <ac:spMk id="8" creationId="{18B02DAB-7171-5425-110B-C98341E70B53}"/>
          </ac:spMkLst>
        </pc:spChg>
        <pc:spChg chg="add mod">
          <ac:chgData name="Legros.Nathalie" userId="dd9dabb4-afc0-41b5-bbc5-002c4a6ac4ea" providerId="ADAL" clId="{76EFEFED-AEDE-46CD-9565-62547A884EF1}" dt="2025-05-27T12:54:38.234" v="6"/>
          <ac:spMkLst>
            <pc:docMk/>
            <pc:sldMk cId="986405570" sldId="256"/>
            <ac:spMk id="10" creationId="{E473FA79-7AC6-1092-3AB2-10ECC376E321}"/>
          </ac:spMkLst>
        </pc:spChg>
        <pc:spChg chg="mod">
          <ac:chgData name="Legros.Nathalie" userId="dd9dabb4-afc0-41b5-bbc5-002c4a6ac4ea" providerId="ADAL" clId="{76EFEFED-AEDE-46CD-9565-62547A884EF1}" dt="2025-05-28T14:47:51.312" v="376" actId="122"/>
          <ac:spMkLst>
            <pc:docMk/>
            <pc:sldMk cId="986405570" sldId="256"/>
            <ac:spMk id="11" creationId="{9B153A1E-F004-19F6-BEF4-4FB1FD69D78E}"/>
          </ac:spMkLst>
        </pc:spChg>
        <pc:spChg chg="mod">
          <ac:chgData name="Legros.Nathalie" userId="dd9dabb4-afc0-41b5-bbc5-002c4a6ac4ea" providerId="ADAL" clId="{76EFEFED-AEDE-46CD-9565-62547A884EF1}" dt="2025-05-27T13:11:34.632" v="181" actId="14100"/>
          <ac:spMkLst>
            <pc:docMk/>
            <pc:sldMk cId="986405570" sldId="256"/>
            <ac:spMk id="13" creationId="{B0BC119F-738D-BA4D-2ACE-BCC65A292B5D}"/>
          </ac:spMkLst>
        </pc:spChg>
        <pc:spChg chg="mod">
          <ac:chgData name="Legros.Nathalie" userId="dd9dabb4-afc0-41b5-bbc5-002c4a6ac4ea" providerId="ADAL" clId="{76EFEFED-AEDE-46CD-9565-62547A884EF1}" dt="2025-05-28T20:19:27.054" v="392" actId="20577"/>
          <ac:spMkLst>
            <pc:docMk/>
            <pc:sldMk cId="986405570" sldId="256"/>
            <ac:spMk id="15" creationId="{6FD49619-BE46-FF86-8CEF-12CDA10AC8E2}"/>
          </ac:spMkLst>
        </pc:spChg>
        <pc:spChg chg="mod">
          <ac:chgData name="Legros.Nathalie" userId="dd9dabb4-afc0-41b5-bbc5-002c4a6ac4ea" providerId="ADAL" clId="{76EFEFED-AEDE-46CD-9565-62547A884EF1}" dt="2025-05-28T14:49:26.184" v="384" actId="20577"/>
          <ac:spMkLst>
            <pc:docMk/>
            <pc:sldMk cId="986405570" sldId="256"/>
            <ac:spMk id="16" creationId="{446AEC50-17A2-604A-E085-F9E4D8E9478F}"/>
          </ac:spMkLst>
        </pc:spChg>
        <pc:spChg chg="mod">
          <ac:chgData name="Legros.Nathalie" userId="dd9dabb4-afc0-41b5-bbc5-002c4a6ac4ea" providerId="ADAL" clId="{76EFEFED-AEDE-46CD-9565-62547A884EF1}" dt="2025-05-27T13:16:05.119" v="214" actId="14100"/>
          <ac:spMkLst>
            <pc:docMk/>
            <pc:sldMk cId="986405570" sldId="256"/>
            <ac:spMk id="18" creationId="{9D2A945F-F525-B494-E92C-07F47C40E48B}"/>
          </ac:spMkLst>
        </pc:spChg>
        <pc:spChg chg="mod">
          <ac:chgData name="Legros.Nathalie" userId="dd9dabb4-afc0-41b5-bbc5-002c4a6ac4ea" providerId="ADAL" clId="{76EFEFED-AEDE-46CD-9565-62547A884EF1}" dt="2025-05-27T13:16:51.437" v="239" actId="1037"/>
          <ac:spMkLst>
            <pc:docMk/>
            <pc:sldMk cId="986405570" sldId="256"/>
            <ac:spMk id="19" creationId="{82EA1C22-D757-03A9-C95D-155717A06957}"/>
          </ac:spMkLst>
        </pc:spChg>
        <pc:spChg chg="add mod">
          <ac:chgData name="Legros.Nathalie" userId="dd9dabb4-afc0-41b5-bbc5-002c4a6ac4ea" providerId="ADAL" clId="{76EFEFED-AEDE-46CD-9565-62547A884EF1}" dt="2025-05-27T12:55:45.362" v="9"/>
          <ac:spMkLst>
            <pc:docMk/>
            <pc:sldMk cId="986405570" sldId="256"/>
            <ac:spMk id="21" creationId="{C8C94671-5B09-A0B0-D7A1-1370770ADAED}"/>
          </ac:spMkLst>
        </pc:spChg>
        <pc:spChg chg="add mod">
          <ac:chgData name="Legros.Nathalie" userId="dd9dabb4-afc0-41b5-bbc5-002c4a6ac4ea" providerId="ADAL" clId="{76EFEFED-AEDE-46CD-9565-62547A884EF1}" dt="2025-05-27T12:56:37.016" v="21" actId="20577"/>
          <ac:spMkLst>
            <pc:docMk/>
            <pc:sldMk cId="986405570" sldId="256"/>
            <ac:spMk id="22" creationId="{3F329072-AC91-D979-1267-7AF793992EC1}"/>
          </ac:spMkLst>
        </pc:spChg>
        <pc:spChg chg="add mod">
          <ac:chgData name="Legros.Nathalie" userId="dd9dabb4-afc0-41b5-bbc5-002c4a6ac4ea" providerId="ADAL" clId="{76EFEFED-AEDE-46CD-9565-62547A884EF1}" dt="2025-05-27T14:39:24.933" v="307"/>
          <ac:spMkLst>
            <pc:docMk/>
            <pc:sldMk cId="986405570" sldId="256"/>
            <ac:spMk id="23" creationId="{BC6AA11B-CB4E-6B09-38CC-DD85ACB8FDA3}"/>
          </ac:spMkLst>
        </pc:spChg>
        <pc:spChg chg="del">
          <ac:chgData name="Legros.Nathalie" userId="dd9dabb4-afc0-41b5-bbc5-002c4a6ac4ea" providerId="ADAL" clId="{76EFEFED-AEDE-46CD-9565-62547A884EF1}" dt="2025-05-27T14:39:07.270" v="306" actId="478"/>
          <ac:spMkLst>
            <pc:docMk/>
            <pc:sldMk cId="986405570" sldId="256"/>
            <ac:spMk id="29" creationId="{F010439F-66BD-0F0A-D6C5-E56F7E8AE518}"/>
          </ac:spMkLst>
        </pc:spChg>
        <pc:spChg chg="mod">
          <ac:chgData name="Legros.Nathalie" userId="dd9dabb4-afc0-41b5-bbc5-002c4a6ac4ea" providerId="ADAL" clId="{76EFEFED-AEDE-46CD-9565-62547A884EF1}" dt="2025-05-28T14:47:53.796" v="377" actId="122"/>
          <ac:spMkLst>
            <pc:docMk/>
            <pc:sldMk cId="986405570" sldId="256"/>
            <ac:spMk id="36" creationId="{D1383BB7-1595-7DFB-E169-A289794414BB}"/>
          </ac:spMkLst>
        </pc:spChg>
        <pc:spChg chg="mod">
          <ac:chgData name="Legros.Nathalie" userId="dd9dabb4-afc0-41b5-bbc5-002c4a6ac4ea" providerId="ADAL" clId="{76EFEFED-AEDE-46CD-9565-62547A884EF1}" dt="2025-05-28T14:48:03.218" v="379" actId="20577"/>
          <ac:spMkLst>
            <pc:docMk/>
            <pc:sldMk cId="986405570" sldId="256"/>
            <ac:spMk id="37" creationId="{EAE99EB1-2C6F-B16B-3DB2-196254357DAA}"/>
          </ac:spMkLst>
        </pc:spChg>
        <pc:spChg chg="del mod">
          <ac:chgData name="Legros.Nathalie" userId="dd9dabb4-afc0-41b5-bbc5-002c4a6ac4ea" providerId="ADAL" clId="{76EFEFED-AEDE-46CD-9565-62547A884EF1}" dt="2025-05-27T12:53:33.490" v="1" actId="478"/>
          <ac:spMkLst>
            <pc:docMk/>
            <pc:sldMk cId="986405570" sldId="256"/>
            <ac:spMk id="59" creationId="{D0C7A196-592B-EBEF-D6DB-019D59530394}"/>
          </ac:spMkLst>
        </pc:spChg>
        <pc:spChg chg="del mod">
          <ac:chgData name="Legros.Nathalie" userId="dd9dabb4-afc0-41b5-bbc5-002c4a6ac4ea" providerId="ADAL" clId="{76EFEFED-AEDE-46CD-9565-62547A884EF1}" dt="2025-05-27T12:56:09.137" v="14" actId="478"/>
          <ac:spMkLst>
            <pc:docMk/>
            <pc:sldMk cId="986405570" sldId="256"/>
            <ac:spMk id="109" creationId="{DF1A651B-98F3-E73C-8200-E64EADAD5E81}"/>
          </ac:spMkLst>
        </pc:spChg>
        <pc:grpChg chg="mod">
          <ac:chgData name="Legros.Nathalie" userId="dd9dabb4-afc0-41b5-bbc5-002c4a6ac4ea" providerId="ADAL" clId="{76EFEFED-AEDE-46CD-9565-62547A884EF1}" dt="2025-05-27T12:56:18.091" v="17" actId="1076"/>
          <ac:grpSpMkLst>
            <pc:docMk/>
            <pc:sldMk cId="986405570" sldId="256"/>
            <ac:grpSpMk id="67" creationId="{99F76233-C23E-9629-3825-971FBE40A859}"/>
          </ac:grpSpMkLst>
        </pc:grpChg>
        <pc:picChg chg="add mod">
          <ac:chgData name="Legros.Nathalie" userId="dd9dabb4-afc0-41b5-bbc5-002c4a6ac4ea" providerId="ADAL" clId="{76EFEFED-AEDE-46CD-9565-62547A884EF1}" dt="2025-05-27T12:53:35.443" v="2"/>
          <ac:picMkLst>
            <pc:docMk/>
            <pc:sldMk cId="986405570" sldId="256"/>
            <ac:picMk id="9" creationId="{512EA3CF-9D8E-AC7C-ADC9-CF1024997E92}"/>
          </ac:picMkLst>
        </pc:picChg>
        <pc:picChg chg="add mod">
          <ac:chgData name="Legros.Nathalie" userId="dd9dabb4-afc0-41b5-bbc5-002c4a6ac4ea" providerId="ADAL" clId="{76EFEFED-AEDE-46CD-9565-62547A884EF1}" dt="2025-05-27T12:54:38.234" v="6"/>
          <ac:picMkLst>
            <pc:docMk/>
            <pc:sldMk cId="986405570" sldId="256"/>
            <ac:picMk id="20" creationId="{91B112D4-8037-3D07-48AF-08EDE57A27B3}"/>
          </ac:picMkLst>
        </pc:picChg>
        <pc:picChg chg="add mod">
          <ac:chgData name="Legros.Nathalie" userId="dd9dabb4-afc0-41b5-bbc5-002c4a6ac4ea" providerId="ADAL" clId="{76EFEFED-AEDE-46CD-9565-62547A884EF1}" dt="2025-05-27T14:39:24.933" v="307"/>
          <ac:picMkLst>
            <pc:docMk/>
            <pc:sldMk cId="986405570" sldId="256"/>
            <ac:picMk id="25" creationId="{3C7D1C20-D1E6-BC8C-3F59-924C376C41CA}"/>
          </ac:picMkLst>
        </pc:picChg>
        <pc:cxnChg chg="mod">
          <ac:chgData name="Legros.Nathalie" userId="dd9dabb4-afc0-41b5-bbc5-002c4a6ac4ea" providerId="ADAL" clId="{76EFEFED-AEDE-46CD-9565-62547A884EF1}" dt="2025-05-27T13:17:34.190" v="266" actId="1038"/>
          <ac:cxnSpMkLst>
            <pc:docMk/>
            <pc:sldMk cId="986405570" sldId="256"/>
            <ac:cxnSpMk id="12" creationId="{737A5D81-2BEF-1478-E26F-1792B18320DC}"/>
          </ac:cxnSpMkLst>
        </pc:cxnChg>
        <pc:cxnChg chg="mod">
          <ac:chgData name="Legros.Nathalie" userId="dd9dabb4-afc0-41b5-bbc5-002c4a6ac4ea" providerId="ADAL" clId="{76EFEFED-AEDE-46CD-9565-62547A884EF1}" dt="2025-05-28T14:47:37.820" v="372" actId="1037"/>
          <ac:cxnSpMkLst>
            <pc:docMk/>
            <pc:sldMk cId="986405570" sldId="256"/>
            <ac:cxnSpMk id="14" creationId="{0343BA99-60FE-F5D2-8E06-0E97201EE4BD}"/>
          </ac:cxnSpMkLst>
        </pc:cxnChg>
        <pc:cxnChg chg="mod">
          <ac:chgData name="Legros.Nathalie" userId="dd9dabb4-afc0-41b5-bbc5-002c4a6ac4ea" providerId="ADAL" clId="{76EFEFED-AEDE-46CD-9565-62547A884EF1}" dt="2025-05-28T14:47:28.946" v="366" actId="1037"/>
          <ac:cxnSpMkLst>
            <pc:docMk/>
            <pc:sldMk cId="986405570" sldId="256"/>
            <ac:cxnSpMk id="17" creationId="{B440FFE6-7499-5193-4ADD-0F60E8421204}"/>
          </ac:cxnSpMkLst>
        </pc:cxnChg>
        <pc:cxnChg chg="mod">
          <ac:chgData name="Legros.Nathalie" userId="dd9dabb4-afc0-41b5-bbc5-002c4a6ac4ea" providerId="ADAL" clId="{76EFEFED-AEDE-46CD-9565-62547A884EF1}" dt="2025-05-27T13:16:51.437" v="239" actId="1037"/>
          <ac:cxnSpMkLst>
            <pc:docMk/>
            <pc:sldMk cId="986405570" sldId="256"/>
            <ac:cxnSpMk id="24" creationId="{7627FAFE-179F-3DC5-0405-FAC9A99DB8ED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B8E95E-86F3-C8E0-21EF-3CD1DB68BD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D91E26C-618E-9CCF-7201-A4BBB5E19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89DDBC-EC86-D89E-8B05-FA7166269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2E6570-22C8-BAE6-0639-BF8907B9A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8BB49E-C5A3-BF5D-E4B5-70053E74A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776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CEF90D-7D5B-AE80-162E-507844A29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78FB1A4-71FE-2027-D606-DDF89998CC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8A489A-B69C-2F45-40D7-D5927E9AF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7CCE8C-4A72-63F8-42D5-4972F3CAB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36535C-C882-8E11-2F5D-5DEE9EFB5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1314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B1CF3B1-0AE7-D775-0BE8-436E6BFEE0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4124C0E-A29E-8D46-11F2-DA1B9601A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785382-7949-E7BA-B93A-49EC22BF2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08F5CD-1ED7-F563-3EDD-995C6BB0F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8496EB-E08B-29D7-D9D7-1767A48FA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22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217EB1-16B7-AE39-49D7-FDF8E3CFB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EBEBD2-0367-36D8-00EA-AB787B1C7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B68FDA-A2AA-2376-5774-C0AD7DE1E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665D61-C94F-84BC-D600-42DF015F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52AF8B-DD39-A95E-7CB1-49405AD1F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689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0391A0-D6A9-AFA5-E456-722224592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BCE21C9-F232-5618-0175-37DD3497B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38AAA9-944B-8C38-CABC-6264B939D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E706-8847-44D3-15F5-50C990C95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CE03B7-F725-BF23-F7C0-1C01118A7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26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AC26F2-D094-C1FF-C583-3960DBD03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9E6A82-A435-0776-A072-C091FB3DA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57111FA-C0E0-3A92-D598-04C958700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BF0A4C-45B8-1A68-ABA8-5FDFA003F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1D4D23-CF44-9A7A-56FF-357D14FE4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656CF8-C591-A885-B8FA-43974D4FA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79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79BC11-8583-8D8C-4C6E-231A5AACC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5B6E314-8453-692A-6C4C-F6499FCAC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19E4024-70B1-0A3F-3F5B-D8DD196FC7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CE6348D-6449-F8EC-5139-83627D4D57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12B0EB7-C7E7-FAA6-3001-1DCC1DF1EE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76537C3-7F97-56D5-6585-EF584CAFB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386F825-E3B5-9021-BFA4-60D17A7AA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3800ECB-441A-EB3F-0F21-665A85D1C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7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706F14-C278-2991-0DB0-5F7F43C07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7EA8800-2980-CAAA-6186-207ECA236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B5137A6-8936-1D6D-5B4A-69A797FB7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39C147F-EAFB-7269-ACDA-6A577C56F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07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268C532-47AF-1DEE-40CE-80FBA1C9D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F98CD2A-A941-2DB2-E756-F2CBD8BD1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6A4F090-E0CE-4DA6-FADE-D1A8998EE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5093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3E0FC3-C7CB-1678-2E23-BE7C1A063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63CA1A-40A3-DCF6-9CC6-1D73C27B4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FF71917-95A8-4B4F-459E-CDF961CBD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C3B8B87-0ABA-E2E5-93E4-FF14C3E7A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5BECDC4-9635-02AD-68ED-DF1F75D57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DD44A7-D25B-7B86-4029-F8218E8A3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538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8F3A66-B97D-BDC0-7B60-261F140E9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5FBB9E5-2E40-742B-0221-DCFBFE3A7A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F140011-4A24-EEC4-2172-150E816AD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282229-CC69-6B33-CF0F-B12E792C4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D74442F-C699-93E8-61D2-F4B694B8B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9D41CE-00E7-E767-65A9-1F922C0F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106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652F800-3C29-D5D3-3ED5-01D0554D8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7F50AF-C5AD-FAD4-7E4B-76D1D47A7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02B0E2-4CC6-19D5-17B6-BB4CCD4BF9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8EEDC0-E797-9248-E00C-A485663F9B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CA4B87-3A99-AE6A-EE83-945B556403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365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e 66">
            <a:extLst>
              <a:ext uri="{FF2B5EF4-FFF2-40B4-BE49-F238E27FC236}">
                <a16:creationId xmlns:a16="http://schemas.microsoft.com/office/drawing/2014/main" id="{99F76233-C23E-9629-3825-971FBE40A859}"/>
              </a:ext>
            </a:extLst>
          </p:cNvPr>
          <p:cNvGrpSpPr/>
          <p:nvPr/>
        </p:nvGrpSpPr>
        <p:grpSpPr>
          <a:xfrm>
            <a:off x="631420" y="945707"/>
            <a:ext cx="9963315" cy="1529782"/>
            <a:chOff x="-212873" y="812267"/>
            <a:chExt cx="9067182" cy="144558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0D44CF0-DA88-3074-C8BD-6791E55FB3F3}"/>
                </a:ext>
              </a:extLst>
            </p:cNvPr>
            <p:cNvSpPr/>
            <p:nvPr/>
          </p:nvSpPr>
          <p:spPr>
            <a:xfrm>
              <a:off x="-212873" y="816163"/>
              <a:ext cx="1808626" cy="141020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FR" sz="1200" b="1" dirty="0">
                  <a:solidFill>
                    <a:srgbClr val="002060"/>
                  </a:solidFill>
                </a:rPr>
                <a:t>1 - Figures symétriques</a:t>
              </a:r>
            </a:p>
            <a:p>
              <a:pPr marL="92075" indent="-92075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2"/>
                  </a:solidFill>
                </a:rPr>
                <a:t>Pour démarrer</a:t>
              </a:r>
            </a:p>
            <a:p>
              <a:pPr marL="177800"/>
              <a:r>
                <a:rPr lang="fr-FR" sz="800" dirty="0">
                  <a:solidFill>
                    <a:schemeClr val="tx1"/>
                  </a:solidFill>
                </a:rPr>
                <a:t>n° 25</a:t>
              </a:r>
            </a:p>
            <a:p>
              <a:pPr marL="92075" indent="-92075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rgbClr val="70AD47"/>
                  </a:solidFill>
                </a:rPr>
                <a:t>Cours </a:t>
              </a:r>
              <a:endParaRPr lang="fr-FR" sz="800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92075" indent="-92075"/>
              <a:r>
                <a:rPr lang="fr-FR" sz="800" dirty="0">
                  <a:solidFill>
                    <a:schemeClr val="bg1">
                      <a:lumMod val="65000"/>
                    </a:schemeClr>
                  </a:solidFill>
                </a:rPr>
                <a:t>        </a:t>
              </a:r>
              <a:r>
                <a:rPr lang="fr-FR" sz="800" dirty="0">
                  <a:solidFill>
                    <a:schemeClr val="accent6"/>
                  </a:solidFill>
                </a:rPr>
                <a:t>1. Figures symétriques</a:t>
              </a:r>
            </a:p>
            <a:p>
              <a:pPr marL="92075" indent="-92075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1"/>
                  </a:solidFill>
                </a:rPr>
                <a:t>Exercices</a:t>
              </a:r>
              <a:endParaRPr lang="fr-FR" sz="800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indent="177800"/>
              <a:r>
                <a:rPr lang="fr-FR" sz="800" dirty="0">
                  <a:solidFill>
                    <a:schemeClr val="tx1"/>
                  </a:solidFill>
                </a:rPr>
                <a:t>n° 18 – 22 – 23   </a:t>
              </a:r>
            </a:p>
            <a:p>
              <a:pPr indent="177800"/>
              <a:r>
                <a:rPr lang="fr-FR" sz="800" dirty="0">
                  <a:solidFill>
                    <a:schemeClr val="tx1"/>
                  </a:solidFill>
                </a:rPr>
                <a:t>n° 51* – 64* – 72**</a:t>
              </a:r>
            </a:p>
            <a:p>
              <a:pPr indent="92075"/>
              <a:r>
                <a:rPr lang="fr-FR" sz="800" b="1" dirty="0">
                  <a:solidFill>
                    <a:schemeClr val="accent1"/>
                  </a:solidFill>
                </a:rPr>
                <a:t>Pour les plus rapides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r>
                <a:rPr lang="fr-FR" sz="800" dirty="0">
                  <a:solidFill>
                    <a:schemeClr val="tx1"/>
                  </a:solidFill>
                </a:rPr>
                <a:t>         n° 63 </a:t>
              </a:r>
              <a:r>
                <a:rPr lang="fr-FR" sz="800" i="1" dirty="0">
                  <a:solidFill>
                    <a:schemeClr val="tx1"/>
                  </a:solidFill>
                </a:rPr>
                <a:t>jeux</a:t>
              </a:r>
            </a:p>
            <a:p>
              <a:endParaRPr lang="fr-FR" sz="8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29D5B2E-D27E-393D-55D4-14A7949F0D04}"/>
                </a:ext>
              </a:extLst>
            </p:cNvPr>
            <p:cNvSpPr/>
            <p:nvPr/>
          </p:nvSpPr>
          <p:spPr>
            <a:xfrm>
              <a:off x="1897894" y="816155"/>
              <a:ext cx="2021038" cy="1410216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FR" sz="1200" b="1" dirty="0">
                  <a:solidFill>
                    <a:srgbClr val="002060"/>
                  </a:solidFill>
                </a:rPr>
                <a:t>2 - Symétrique d’un point</a:t>
              </a:r>
              <a:endParaRPr lang="fr-FR" sz="800" strike="sngStrike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92075" indent="-92075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2"/>
                  </a:solidFill>
                </a:rPr>
                <a:t>Pour démarrer</a:t>
              </a:r>
            </a:p>
            <a:p>
              <a:pPr indent="177800"/>
              <a:r>
                <a:rPr lang="fr-FR" sz="800" b="1" dirty="0">
                  <a:solidFill>
                    <a:schemeClr val="tx1"/>
                  </a:solidFill>
                </a:rPr>
                <a:t>Rituel 1</a:t>
              </a:r>
            </a:p>
            <a:p>
              <a:pPr indent="177800"/>
              <a:r>
                <a:rPr lang="fr-FR" sz="800" b="1" dirty="0">
                  <a:solidFill>
                    <a:schemeClr val="tx1"/>
                  </a:solidFill>
                </a:rPr>
                <a:t>Activité 1</a:t>
              </a:r>
            </a:p>
            <a:p>
              <a:pPr marL="92075" indent="-92075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rgbClr val="70AD47"/>
                  </a:solidFill>
                </a:rPr>
                <a:t>Cours </a:t>
              </a:r>
              <a:endParaRPr lang="fr-FR" sz="800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indent="177800"/>
              <a:r>
                <a:rPr lang="fr-FR" sz="800" dirty="0">
                  <a:solidFill>
                    <a:schemeClr val="accent6"/>
                  </a:solidFill>
                </a:rPr>
                <a:t>1. Symétrique d’un point</a:t>
              </a:r>
            </a:p>
            <a:p>
              <a:pPr marL="92075" indent="-92075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1"/>
                  </a:solidFill>
                </a:rPr>
                <a:t>Exercices 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indent="177800"/>
              <a:r>
                <a:rPr lang="fr-FR" sz="800" dirty="0">
                  <a:solidFill>
                    <a:schemeClr val="tx1"/>
                  </a:solidFill>
                </a:rPr>
                <a:t>n° 20 – 21 – 29 </a:t>
              </a:r>
            </a:p>
            <a:p>
              <a:pPr indent="177800"/>
              <a:r>
                <a:rPr lang="fr-FR" sz="800" dirty="0">
                  <a:solidFill>
                    <a:schemeClr val="tx1"/>
                  </a:solidFill>
                </a:rPr>
                <a:t>n° 40** – 74***</a:t>
              </a:r>
            </a:p>
            <a:p>
              <a:pPr indent="92075"/>
              <a:r>
                <a:rPr lang="fr-FR" sz="800" b="1" dirty="0">
                  <a:solidFill>
                    <a:schemeClr val="accent1"/>
                  </a:solidFill>
                </a:rPr>
                <a:t>Pour les plus rapides</a:t>
              </a:r>
            </a:p>
            <a:p>
              <a:pPr indent="177800"/>
              <a:r>
                <a:rPr lang="fr-FR" sz="800" dirty="0">
                  <a:solidFill>
                    <a:schemeClr val="tx1"/>
                  </a:solidFill>
                </a:rPr>
                <a:t>n° 77 </a:t>
              </a:r>
              <a:r>
                <a:rPr lang="fr-FR" sz="800" i="1" dirty="0">
                  <a:solidFill>
                    <a:schemeClr val="tx1"/>
                  </a:solidFill>
                </a:rPr>
                <a:t>énigmes</a:t>
              </a:r>
              <a:endParaRPr lang="fr-FR" sz="1000" i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FC8AA8B-B32F-DFFD-0606-473132F2131A}"/>
                </a:ext>
              </a:extLst>
            </p:cNvPr>
            <p:cNvSpPr/>
            <p:nvPr/>
          </p:nvSpPr>
          <p:spPr>
            <a:xfrm>
              <a:off x="6689778" y="812267"/>
              <a:ext cx="2164531" cy="1445586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FR" sz="1200" b="1" dirty="0">
                  <a:solidFill>
                    <a:srgbClr val="002060"/>
                  </a:solidFill>
                </a:rPr>
                <a:t>3 - Symétrique d’une figure</a:t>
              </a:r>
            </a:p>
            <a:p>
              <a:pPr marL="92075" indent="-92075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2"/>
                  </a:solidFill>
                </a:rPr>
                <a:t>Pour démarrer</a:t>
              </a:r>
            </a:p>
            <a:p>
              <a:pPr indent="177800"/>
              <a:r>
                <a:rPr lang="fr-FR" sz="800" b="1" dirty="0">
                  <a:solidFill>
                    <a:schemeClr val="tx1"/>
                  </a:solidFill>
                </a:rPr>
                <a:t>QF </a:t>
              </a:r>
              <a:r>
                <a:rPr lang="fr-FR" sz="800" dirty="0">
                  <a:solidFill>
                    <a:schemeClr val="tx1"/>
                  </a:solidFill>
                </a:rPr>
                <a:t>n° 36</a:t>
              </a:r>
            </a:p>
            <a:p>
              <a:pPr marL="92075" indent="-92075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rgbClr val="70AD47"/>
                  </a:solidFill>
                </a:rPr>
                <a:t>Méthode 4 </a:t>
              </a:r>
            </a:p>
            <a:p>
              <a:pPr indent="177800"/>
              <a:r>
                <a:rPr lang="fr-FR" sz="800" dirty="0">
                  <a:solidFill>
                    <a:srgbClr val="70AD47"/>
                  </a:solidFill>
                </a:rPr>
                <a:t>Construire le symétrique d’une figure avec …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marL="92075" indent="-92075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1"/>
                  </a:solidFill>
                </a:rPr>
                <a:t>Exercices 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indent="177800"/>
              <a:r>
                <a:rPr lang="fr-FR" sz="800" dirty="0">
                  <a:solidFill>
                    <a:schemeClr val="tx1"/>
                  </a:solidFill>
                </a:rPr>
                <a:t>n° 32 – 33 – 52* – 53*– 54** – 56** </a:t>
              </a:r>
            </a:p>
            <a:p>
              <a:pPr indent="177800"/>
              <a:r>
                <a:rPr lang="fr-FR" sz="800" dirty="0">
                  <a:solidFill>
                    <a:schemeClr val="tx1"/>
                  </a:solidFill>
                </a:rPr>
                <a:t>n° 69**</a:t>
              </a:r>
              <a:endParaRPr lang="fr-FR" sz="800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indent="92075"/>
              <a:r>
                <a:rPr lang="fr-FR" sz="800" b="1" dirty="0">
                  <a:solidFill>
                    <a:schemeClr val="accent1"/>
                  </a:solidFill>
                </a:rPr>
                <a:t>Pour les plus rapides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indent="177800"/>
              <a:r>
                <a:rPr lang="fr-FR" sz="800" dirty="0">
                  <a:solidFill>
                    <a:schemeClr val="tx1"/>
                  </a:solidFill>
                </a:rPr>
                <a:t>n° 70**</a:t>
              </a:r>
              <a:endParaRPr lang="fr-FR" sz="1000" i="1" dirty="0">
                <a:solidFill>
                  <a:schemeClr val="tx1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sz="800" dirty="0">
                <a:solidFill>
                  <a:srgbClr val="70AD47"/>
                </a:solidFill>
              </a:endParaRPr>
            </a:p>
            <a:p>
              <a:endParaRPr lang="fr-FR" sz="1000" dirty="0">
                <a:solidFill>
                  <a:schemeClr val="tx1"/>
                </a:solidFill>
              </a:endParaRPr>
            </a:p>
            <a:p>
              <a:endParaRPr lang="fr-FR" sz="1000" dirty="0"/>
            </a:p>
            <a:p>
              <a:endParaRPr lang="fr-FR" sz="1000" dirty="0"/>
            </a:p>
          </p:txBody>
        </p:sp>
        <p:cxnSp>
          <p:nvCxnSpPr>
            <p:cNvPr id="12" name="Connecteur droit avec flèche 11">
              <a:extLst>
                <a:ext uri="{FF2B5EF4-FFF2-40B4-BE49-F238E27FC236}">
                  <a16:creationId xmlns:a16="http://schemas.microsoft.com/office/drawing/2014/main" id="{737A5D81-2BEF-1478-E26F-1792B18320DC}"/>
                </a:ext>
              </a:extLst>
            </p:cNvPr>
            <p:cNvCxnSpPr>
              <a:cxnSpLocks/>
            </p:cNvCxnSpPr>
            <p:nvPr/>
          </p:nvCxnSpPr>
          <p:spPr>
            <a:xfrm>
              <a:off x="1595762" y="1470576"/>
              <a:ext cx="281216" cy="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ZoneTexte 1">
            <a:extLst>
              <a:ext uri="{FF2B5EF4-FFF2-40B4-BE49-F238E27FC236}">
                <a16:creationId xmlns:a16="http://schemas.microsoft.com/office/drawing/2014/main" id="{3C73C518-11EB-1613-6833-C9C8AADCFE88}"/>
              </a:ext>
            </a:extLst>
          </p:cNvPr>
          <p:cNvSpPr txBox="1"/>
          <p:nvPr/>
        </p:nvSpPr>
        <p:spPr>
          <a:xfrm>
            <a:off x="485669" y="600870"/>
            <a:ext cx="15143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La symétrie axiale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8B02DAB-7171-5425-110B-C98341E70B53}"/>
              </a:ext>
            </a:extLst>
          </p:cNvPr>
          <p:cNvSpPr txBox="1"/>
          <p:nvPr/>
        </p:nvSpPr>
        <p:spPr>
          <a:xfrm>
            <a:off x="485669" y="2882590"/>
            <a:ext cx="27976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Les propriétés de la symétrie axiale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FD49619-BE46-FF86-8CEF-12CDA10AC8E2}"/>
              </a:ext>
            </a:extLst>
          </p:cNvPr>
          <p:cNvSpPr/>
          <p:nvPr/>
        </p:nvSpPr>
        <p:spPr>
          <a:xfrm>
            <a:off x="9791748" y="2617292"/>
            <a:ext cx="2005753" cy="471653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 err="1">
                <a:solidFill>
                  <a:srgbClr val="7030A0"/>
                </a:solidFill>
              </a:rPr>
              <a:t>MathALEA</a:t>
            </a:r>
            <a:endParaRPr lang="fr-FR" sz="1200" b="1" dirty="0">
              <a:solidFill>
                <a:srgbClr val="7030A0"/>
              </a:solidFill>
            </a:endParaRPr>
          </a:p>
          <a:p>
            <a:pPr algn="ctr"/>
            <a:r>
              <a:rPr lang="fr-FR" sz="1000" b="1" dirty="0">
                <a:solidFill>
                  <a:schemeClr val="tx1"/>
                </a:solidFill>
              </a:rPr>
              <a:t>Ce que je dois savoir </a:t>
            </a:r>
            <a:r>
              <a:rPr lang="fr-FR" sz="1000" dirty="0">
                <a:solidFill>
                  <a:schemeClr val="tx1"/>
                </a:solidFill>
              </a:rPr>
              <a:t>page 222</a:t>
            </a:r>
          </a:p>
          <a:p>
            <a:endParaRPr lang="fr-FR" sz="1000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2A945F-F525-B494-E92C-07F47C40E48B}"/>
              </a:ext>
            </a:extLst>
          </p:cNvPr>
          <p:cNvSpPr/>
          <p:nvPr/>
        </p:nvSpPr>
        <p:spPr>
          <a:xfrm>
            <a:off x="642904" y="3237364"/>
            <a:ext cx="2419274" cy="1567555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1 - Symétrique d’un segment, d’une droite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  <a:r>
              <a:rPr lang="fr-FR" sz="8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pPr indent="177800"/>
            <a:r>
              <a:rPr lang="fr-FR" sz="800" b="1" dirty="0">
                <a:solidFill>
                  <a:schemeClr val="tx1"/>
                </a:solidFill>
              </a:rPr>
              <a:t>Activité 2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Cours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  <a:p>
            <a:pPr indent="177800"/>
            <a:r>
              <a:rPr lang="fr-FR" sz="800" dirty="0">
                <a:solidFill>
                  <a:schemeClr val="accent6"/>
                </a:solidFill>
              </a:rPr>
              <a:t>2. Les propriétés de la symétrie axiale…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indent="177800"/>
            <a:r>
              <a:rPr lang="fr-FR" sz="800" dirty="0">
                <a:solidFill>
                  <a:schemeClr val="tx1"/>
                </a:solidFill>
              </a:rPr>
              <a:t>n° 44* – 46** </a:t>
            </a:r>
          </a:p>
          <a:p>
            <a:pPr indent="177800"/>
            <a:r>
              <a:rPr lang="fr-FR" sz="800" dirty="0">
                <a:solidFill>
                  <a:schemeClr val="tx1"/>
                </a:solidFill>
              </a:rPr>
              <a:t>n° 34 – 67 ** – 58** – 61**</a:t>
            </a:r>
          </a:p>
          <a:p>
            <a:pPr indent="92075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</a:p>
          <a:p>
            <a:pPr indent="177800"/>
            <a:r>
              <a:rPr lang="fr-FR" sz="800" dirty="0">
                <a:solidFill>
                  <a:schemeClr val="tx1"/>
                </a:solidFill>
              </a:rPr>
              <a:t>n° 75**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2EA1C22-D757-03A9-C95D-155717A06957}"/>
              </a:ext>
            </a:extLst>
          </p:cNvPr>
          <p:cNvSpPr/>
          <p:nvPr/>
        </p:nvSpPr>
        <p:spPr>
          <a:xfrm>
            <a:off x="3401263" y="3237364"/>
            <a:ext cx="2378453" cy="1555853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2 - Symétrique d’un cercle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indent="177800"/>
            <a:r>
              <a:rPr lang="fr-FR" sz="800" b="1" dirty="0">
                <a:solidFill>
                  <a:schemeClr val="tx1"/>
                </a:solidFill>
              </a:rPr>
              <a:t>Rituel 3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Cours et Méthode 3 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  <a:p>
            <a:pPr indent="177800"/>
            <a:r>
              <a:rPr lang="fr-FR" sz="800" dirty="0">
                <a:solidFill>
                  <a:schemeClr val="accent6"/>
                </a:solidFill>
              </a:rPr>
              <a:t>2. Les propriétés de la symétrie axiale 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indent="177800"/>
            <a:r>
              <a:rPr lang="fr-FR" sz="800" dirty="0">
                <a:solidFill>
                  <a:schemeClr val="tx1"/>
                </a:solidFill>
              </a:rPr>
              <a:t>n°35 – 57* – 59*</a:t>
            </a:r>
          </a:p>
          <a:p>
            <a:pPr indent="177800"/>
            <a:r>
              <a:rPr lang="fr-FR" sz="800" dirty="0">
                <a:solidFill>
                  <a:schemeClr val="tx1"/>
                </a:solidFill>
              </a:rPr>
              <a:t>n°60* – 68**</a:t>
            </a:r>
          </a:p>
          <a:p>
            <a:pPr indent="92075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  <a:endParaRPr lang="fr-FR" sz="800" dirty="0">
              <a:solidFill>
                <a:schemeClr val="accent1"/>
              </a:solidFill>
            </a:endParaRPr>
          </a:p>
          <a:p>
            <a:pPr marL="177800"/>
            <a:r>
              <a:rPr lang="fr-FR" sz="800" dirty="0">
                <a:solidFill>
                  <a:schemeClr val="tx1"/>
                </a:solidFill>
              </a:rPr>
              <a:t>n° 71 **</a:t>
            </a:r>
          </a:p>
          <a:p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7627FAFE-179F-3DC5-0405-FAC9A99DB8ED}"/>
              </a:ext>
            </a:extLst>
          </p:cNvPr>
          <p:cNvCxnSpPr>
            <a:cxnSpLocks/>
          </p:cNvCxnSpPr>
          <p:nvPr/>
        </p:nvCxnSpPr>
        <p:spPr>
          <a:xfrm>
            <a:off x="3064563" y="4076702"/>
            <a:ext cx="308218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9B153A1E-F004-19F6-BEF4-4FB1FD69D78E}"/>
              </a:ext>
            </a:extLst>
          </p:cNvPr>
          <p:cNvSpPr/>
          <p:nvPr/>
        </p:nvSpPr>
        <p:spPr>
          <a:xfrm>
            <a:off x="9791748" y="4811742"/>
            <a:ext cx="2005753" cy="612926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7030A0"/>
                </a:solidFill>
              </a:rPr>
              <a:t>DM ou </a:t>
            </a:r>
          </a:p>
          <a:p>
            <a:pPr algn="ctr"/>
            <a:r>
              <a:rPr lang="fr-FR" sz="1200" b="1" dirty="0">
                <a:solidFill>
                  <a:srgbClr val="7030A0"/>
                </a:solidFill>
              </a:rPr>
              <a:t>Problème à prise d’initiative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      page 234</a:t>
            </a:r>
          </a:p>
          <a:p>
            <a:endParaRPr lang="fr-FR" sz="1000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B34FF785-BDE1-3E64-32AF-EF5649A2F76D}"/>
              </a:ext>
            </a:extLst>
          </p:cNvPr>
          <p:cNvCxnSpPr>
            <a:cxnSpLocks/>
          </p:cNvCxnSpPr>
          <p:nvPr/>
        </p:nvCxnSpPr>
        <p:spPr>
          <a:xfrm>
            <a:off x="5189669" y="1650678"/>
            <a:ext cx="290931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D1383BB7-1595-7DFB-E169-A289794414BB}"/>
              </a:ext>
            </a:extLst>
          </p:cNvPr>
          <p:cNvSpPr/>
          <p:nvPr/>
        </p:nvSpPr>
        <p:spPr>
          <a:xfrm>
            <a:off x="8812408" y="5551957"/>
            <a:ext cx="2985093" cy="470064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7030A0"/>
                </a:solidFill>
              </a:rPr>
              <a:t>Avec un logiciel de géométrie dynamique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      page 223</a:t>
            </a:r>
          </a:p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EAE99EB1-2C6F-B16B-3DB2-196254357DAA}"/>
              </a:ext>
            </a:extLst>
          </p:cNvPr>
          <p:cNvSpPr txBox="1"/>
          <p:nvPr/>
        </p:nvSpPr>
        <p:spPr>
          <a:xfrm>
            <a:off x="607942" y="5089504"/>
            <a:ext cx="3943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i="1" dirty="0">
                <a:solidFill>
                  <a:srgbClr val="0070C0"/>
                </a:solidFill>
              </a:rPr>
              <a:t>Je pars du bon pied </a:t>
            </a:r>
            <a:r>
              <a:rPr lang="fr-FR" sz="800" i="1" dirty="0"/>
              <a:t>pages 214 et </a:t>
            </a:r>
            <a:r>
              <a:rPr lang="fr-FR" sz="800" i="1"/>
              <a:t>215 :</a:t>
            </a:r>
            <a:endParaRPr lang="fr-FR" sz="800" i="1" dirty="0"/>
          </a:p>
          <a:p>
            <a:r>
              <a:rPr lang="fr-FR" sz="800" i="1" dirty="0"/>
              <a:t>les élèves en difficulté pourront être dirigés vers ces pages.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BC119F-738D-BA4D-2ACE-BCC65A292B5D}"/>
              </a:ext>
            </a:extLst>
          </p:cNvPr>
          <p:cNvSpPr/>
          <p:nvPr/>
        </p:nvSpPr>
        <p:spPr>
          <a:xfrm>
            <a:off x="5480600" y="945708"/>
            <a:ext cx="2378453" cy="1492342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2 - Symétrique d’un point : tracer</a:t>
            </a:r>
            <a:endParaRPr lang="fr-FR" sz="800" strike="sngStrike" dirty="0">
              <a:solidFill>
                <a:schemeClr val="bg1">
                  <a:lumMod val="65000"/>
                </a:schemeClr>
              </a:solidFill>
            </a:endParaRP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indent="177800"/>
            <a:r>
              <a:rPr lang="fr-FR" sz="800" dirty="0">
                <a:solidFill>
                  <a:schemeClr val="tx1"/>
                </a:solidFill>
              </a:rPr>
              <a:t>n° 26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Méthodes 1 et 2 </a:t>
            </a:r>
          </a:p>
          <a:p>
            <a:pPr indent="177800"/>
            <a:r>
              <a:rPr lang="fr-FR" sz="800" dirty="0">
                <a:solidFill>
                  <a:srgbClr val="70AD47"/>
                </a:solidFill>
              </a:rPr>
              <a:t>Construire le symétrique d’un point avec …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 </a:t>
            </a:r>
            <a:endParaRPr lang="fr-FR" sz="800" dirty="0">
              <a:solidFill>
                <a:schemeClr val="accent1"/>
              </a:solidFill>
            </a:endParaRPr>
          </a:p>
          <a:p>
            <a:pPr indent="177800"/>
            <a:r>
              <a:rPr lang="fr-FR" sz="800" dirty="0">
                <a:solidFill>
                  <a:schemeClr val="tx1"/>
                </a:solidFill>
              </a:rPr>
              <a:t>n° 30 – 31 – 37* – 38*  </a:t>
            </a:r>
          </a:p>
          <a:p>
            <a:pPr indent="177800"/>
            <a:r>
              <a:rPr lang="fr-FR" sz="800" dirty="0">
                <a:solidFill>
                  <a:schemeClr val="tx1"/>
                </a:solidFill>
              </a:rPr>
              <a:t>n° 41** – 42** </a:t>
            </a:r>
          </a:p>
          <a:p>
            <a:pPr marL="92075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</a:p>
          <a:p>
            <a:pPr indent="177800"/>
            <a:r>
              <a:rPr lang="fr-FR" sz="800" dirty="0">
                <a:solidFill>
                  <a:schemeClr val="tx1"/>
                </a:solidFill>
              </a:rPr>
              <a:t>n° 78 </a:t>
            </a:r>
            <a:r>
              <a:rPr lang="fr-FR" sz="800" i="1" dirty="0">
                <a:solidFill>
                  <a:schemeClr val="tx1"/>
                </a:solidFill>
              </a:rPr>
              <a:t>énigme</a:t>
            </a:r>
            <a:endParaRPr lang="fr-FR" sz="1000" i="1" dirty="0">
              <a:solidFill>
                <a:schemeClr val="tx1"/>
              </a:solidFill>
            </a:endParaRP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0343BA99-60FE-F5D2-8E06-0E97201EE4BD}"/>
              </a:ext>
            </a:extLst>
          </p:cNvPr>
          <p:cNvCxnSpPr>
            <a:cxnSpLocks/>
          </p:cNvCxnSpPr>
          <p:nvPr/>
        </p:nvCxnSpPr>
        <p:spPr>
          <a:xfrm>
            <a:off x="7903043" y="1695128"/>
            <a:ext cx="290931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446AEC50-17A2-604A-E085-F9E4D8E9478F}"/>
              </a:ext>
            </a:extLst>
          </p:cNvPr>
          <p:cNvSpPr/>
          <p:nvPr/>
        </p:nvSpPr>
        <p:spPr>
          <a:xfrm>
            <a:off x="6155884" y="3249068"/>
            <a:ext cx="2280364" cy="154415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3 - Propriétés de conservation des longueurs et des angles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indent="177800"/>
            <a:r>
              <a:rPr lang="fr-FR" sz="800" b="1" dirty="0">
                <a:solidFill>
                  <a:schemeClr val="tx1"/>
                </a:solidFill>
              </a:rPr>
              <a:t>Activité 3</a:t>
            </a:r>
            <a:endParaRPr lang="fr-FR" sz="800" dirty="0">
              <a:solidFill>
                <a:schemeClr val="tx1"/>
              </a:solidFill>
            </a:endParaRP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Cours </a:t>
            </a:r>
          </a:p>
          <a:p>
            <a:pPr indent="177800"/>
            <a:r>
              <a:rPr lang="fr-FR" sz="800" dirty="0">
                <a:solidFill>
                  <a:schemeClr val="accent6"/>
                </a:solidFill>
              </a:rPr>
              <a:t>2. Les propriétés de la symétrie axiale…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r>
              <a:rPr lang="fr-FR" sz="800" dirty="0">
                <a:solidFill>
                  <a:schemeClr val="tx1"/>
                </a:solidFill>
              </a:rPr>
              <a:t>          n° 34 – 35 – 57* – 59* – 60* – 58**</a:t>
            </a:r>
          </a:p>
          <a:p>
            <a:pPr indent="92075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  <a:endParaRPr lang="fr-FR" sz="800" dirty="0">
              <a:solidFill>
                <a:schemeClr val="accent1"/>
              </a:solidFill>
            </a:endParaRPr>
          </a:p>
          <a:p>
            <a:r>
              <a:rPr lang="fr-FR" sz="800" dirty="0">
                <a:solidFill>
                  <a:schemeClr val="tx1"/>
                </a:solidFill>
              </a:rPr>
              <a:t>          n° 165 </a:t>
            </a:r>
            <a:r>
              <a:rPr lang="fr-FR" sz="800" i="1" dirty="0">
                <a:solidFill>
                  <a:schemeClr val="tx1"/>
                </a:solidFill>
              </a:rPr>
              <a:t>énigme</a:t>
            </a:r>
            <a:endParaRPr lang="fr-FR" sz="800" dirty="0">
              <a:solidFill>
                <a:schemeClr val="tx1"/>
              </a:solidFill>
            </a:endParaRPr>
          </a:p>
          <a:p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B440FFE6-7499-5193-4ADD-0F60E8421204}"/>
              </a:ext>
            </a:extLst>
          </p:cNvPr>
          <p:cNvCxnSpPr>
            <a:cxnSpLocks/>
          </p:cNvCxnSpPr>
          <p:nvPr/>
        </p:nvCxnSpPr>
        <p:spPr>
          <a:xfrm>
            <a:off x="5819183" y="4076702"/>
            <a:ext cx="308218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55D2A984-EBC8-4B88-7D53-C548450B1E9F}"/>
              </a:ext>
            </a:extLst>
          </p:cNvPr>
          <p:cNvSpPr txBox="1"/>
          <p:nvPr/>
        </p:nvSpPr>
        <p:spPr>
          <a:xfrm>
            <a:off x="1812032" y="-10963"/>
            <a:ext cx="86500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70AD47"/>
                </a:solidFill>
              </a:rPr>
              <a:t>Chapitre 10 : </a:t>
            </a:r>
            <a:r>
              <a:rPr lang="fr-FR" b="1" dirty="0"/>
              <a:t>Un exemple de plan de séquence </a:t>
            </a:r>
          </a:p>
          <a:p>
            <a:pPr algn="ctr"/>
            <a:r>
              <a:rPr lang="fr-FR" sz="1000" i="1" dirty="0"/>
              <a:t>Tout professeur est libre de son organisation et de ses choix pédagogiques. Il peut suivre les propositions ci-dessous, les adapter ou utiliser le manuel à sa guise</a:t>
            </a:r>
            <a:r>
              <a:rPr lang="fr-FR" sz="1200" i="1" dirty="0"/>
              <a:t>. </a:t>
            </a:r>
            <a:r>
              <a:rPr lang="fr-FR" sz="1000" i="1" dirty="0"/>
              <a:t>  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512EA3CF-9D8E-AC7C-ADC9-CF1024997E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34" y="65466"/>
            <a:ext cx="1234107" cy="396000"/>
          </a:xfrm>
          <a:prstGeom prst="rect">
            <a:avLst/>
          </a:prstGeom>
        </p:spPr>
      </p:pic>
      <p:sp>
        <p:nvSpPr>
          <p:cNvPr id="21" name="Ellipse 20">
            <a:extLst>
              <a:ext uri="{FF2B5EF4-FFF2-40B4-BE49-F238E27FC236}">
                <a16:creationId xmlns:a16="http://schemas.microsoft.com/office/drawing/2014/main" id="{C8C94671-5B09-A0B0-D7A1-1370770ADAED}"/>
              </a:ext>
            </a:extLst>
          </p:cNvPr>
          <p:cNvSpPr>
            <a:spLocks noChangeAspect="1"/>
          </p:cNvSpPr>
          <p:nvPr/>
        </p:nvSpPr>
        <p:spPr>
          <a:xfrm>
            <a:off x="260859" y="602145"/>
            <a:ext cx="240579" cy="244414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3F329072-AC91-D979-1267-7AF793992EC1}"/>
              </a:ext>
            </a:extLst>
          </p:cNvPr>
          <p:cNvSpPr>
            <a:spLocks noChangeAspect="1"/>
          </p:cNvSpPr>
          <p:nvPr/>
        </p:nvSpPr>
        <p:spPr>
          <a:xfrm>
            <a:off x="263576" y="2914271"/>
            <a:ext cx="240579" cy="244414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BC6AA11B-CB4E-6B09-38CC-DD85ACB8FDA3}"/>
              </a:ext>
            </a:extLst>
          </p:cNvPr>
          <p:cNvSpPr txBox="1"/>
          <p:nvPr/>
        </p:nvSpPr>
        <p:spPr>
          <a:xfrm>
            <a:off x="7815499" y="6525046"/>
            <a:ext cx="3033363" cy="2154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b="1" i="1" dirty="0"/>
              <a:t>Les étoiles </a:t>
            </a:r>
            <a:r>
              <a:rPr lang="fr-FR" sz="800" i="1" dirty="0"/>
              <a:t>: * fragile  ;  ** satisfaisant (niveau attendu)  ; *** expert. </a:t>
            </a:r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3C7D1C20-D1E6-BC8C-3F59-924C376C41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8171" y="6377205"/>
            <a:ext cx="1076153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4055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57F3DB93BDD14C9B36C8FAAB67EE14" ma:contentTypeVersion="7" ma:contentTypeDescription="Crée un document." ma:contentTypeScope="" ma:versionID="8fc1e1045582c6b3100081bd9c88b8ac">
  <xsd:schema xmlns:xsd="http://www.w3.org/2001/XMLSchema" xmlns:xs="http://www.w3.org/2001/XMLSchema" xmlns:p="http://schemas.microsoft.com/office/2006/metadata/properties" xmlns:ns3="84228788-1737-410a-baff-0c8db7ceb5d8" targetNamespace="http://schemas.microsoft.com/office/2006/metadata/properties" ma:root="true" ma:fieldsID="e21cfec70f953ac5e82e1fd0076df589" ns3:_="">
    <xsd:import namespace="84228788-1737-410a-baff-0c8db7ceb5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228788-1737-410a-baff-0c8db7ceb5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C4912EC-C354-47F2-825C-23A82FF5DC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354844-D11C-4844-8DD7-F8A394F8F3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228788-1737-410a-baff-0c8db7ceb5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BB1B1D6-E506-43CF-81A3-34363A36B48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4228788-1737-410a-baff-0c8db7ceb5d8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442</Words>
  <Application>Microsoft Office PowerPoint</Application>
  <PresentationFormat>Grand écran</PresentationFormat>
  <Paragraphs>88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Christophe Gombert</dc:creator>
  <cp:lastModifiedBy>Legros.Nathalie</cp:lastModifiedBy>
  <cp:revision>215</cp:revision>
  <dcterms:created xsi:type="dcterms:W3CDTF">2022-07-11T08:32:07Z</dcterms:created>
  <dcterms:modified xsi:type="dcterms:W3CDTF">2025-06-02T09:47:36Z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0x010100E657F3DB93BDD14C9B36C8FAAB67EE14</vt:lpwstr>
  </property>
</Properties>
</file>