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2ED"/>
    <a:srgbClr val="70AD47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EFEFED-AEDE-46CD-9565-62547A884EF1}" v="6" dt="2025-05-27T14:39:24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76EFEFED-AEDE-46CD-9565-62547A884EF1}"/>
    <pc:docChg chg="undo custSel modSld">
      <pc:chgData name="Legros.Nathalie" userId="dd9dabb4-afc0-41b5-bbc5-002c4a6ac4ea" providerId="ADAL" clId="{76EFEFED-AEDE-46CD-9565-62547A884EF1}" dt="2025-05-28T20:19:27.054" v="392" actId="20577"/>
      <pc:docMkLst>
        <pc:docMk/>
      </pc:docMkLst>
      <pc:sldChg chg="addSp delSp modSp mod">
        <pc:chgData name="Legros.Nathalie" userId="dd9dabb4-afc0-41b5-bbc5-002c4a6ac4ea" providerId="ADAL" clId="{76EFEFED-AEDE-46CD-9565-62547A884EF1}" dt="2025-05-28T20:19:27.054" v="392" actId="20577"/>
        <pc:sldMkLst>
          <pc:docMk/>
          <pc:sldMk cId="986405570" sldId="256"/>
        </pc:sldMkLst>
        <pc:spChg chg="mod">
          <ac:chgData name="Legros.Nathalie" userId="dd9dabb4-afc0-41b5-bbc5-002c4a6ac4ea" providerId="ADAL" clId="{76EFEFED-AEDE-46CD-9565-62547A884EF1}" dt="2025-05-27T12:54:06.001" v="3" actId="403"/>
          <ac:spMkLst>
            <pc:docMk/>
            <pc:sldMk cId="986405570" sldId="256"/>
            <ac:spMk id="2" creationId="{3C73C518-11EB-1613-6833-C9C8AADCFE88}"/>
          </ac:spMkLst>
        </pc:spChg>
        <pc:spChg chg="add mod">
          <ac:chgData name="Legros.Nathalie" userId="dd9dabb4-afc0-41b5-bbc5-002c4a6ac4ea" providerId="ADAL" clId="{76EFEFED-AEDE-46CD-9565-62547A884EF1}" dt="2025-05-27T12:55:41.789" v="8" actId="20577"/>
          <ac:spMkLst>
            <pc:docMk/>
            <pc:sldMk cId="986405570" sldId="256"/>
            <ac:spMk id="3" creationId="{55D2A984-EBC8-4B88-7D53-C548450B1E9F}"/>
          </ac:spMkLst>
        </pc:spChg>
        <pc:spChg chg="mod">
          <ac:chgData name="Legros.Nathalie" userId="dd9dabb4-afc0-41b5-bbc5-002c4a6ac4ea" providerId="ADAL" clId="{76EFEFED-AEDE-46CD-9565-62547A884EF1}" dt="2025-05-27T13:17:34.190" v="266" actId="1038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76EFEFED-AEDE-46CD-9565-62547A884EF1}" dt="2025-05-27T13:17:47.902" v="267" actId="14100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76EFEFED-AEDE-46CD-9565-62547A884EF1}" dt="2025-05-28T14:47:44.153" v="375" actId="1037"/>
          <ac:spMkLst>
            <pc:docMk/>
            <pc:sldMk cId="986405570" sldId="256"/>
            <ac:spMk id="6" creationId="{2FC8AA8B-B32F-DFFD-0606-473132F2131A}"/>
          </ac:spMkLst>
        </pc:spChg>
        <pc:spChg chg="add del">
          <ac:chgData name="Legros.Nathalie" userId="dd9dabb4-afc0-41b5-bbc5-002c4a6ac4ea" providerId="ADAL" clId="{76EFEFED-AEDE-46CD-9565-62547A884EF1}" dt="2025-05-27T12:56:02.897" v="12" actId="478"/>
          <ac:spMkLst>
            <pc:docMk/>
            <pc:sldMk cId="986405570" sldId="256"/>
            <ac:spMk id="7" creationId="{011A2104-A2CF-DE1D-E451-B32FAB567439}"/>
          </ac:spMkLst>
        </pc:spChg>
        <pc:spChg chg="mod">
          <ac:chgData name="Legros.Nathalie" userId="dd9dabb4-afc0-41b5-bbc5-002c4a6ac4ea" providerId="ADAL" clId="{76EFEFED-AEDE-46CD-9565-62547A884EF1}" dt="2025-05-27T12:54:10.308" v="4" actId="403"/>
          <ac:spMkLst>
            <pc:docMk/>
            <pc:sldMk cId="986405570" sldId="256"/>
            <ac:spMk id="8" creationId="{18B02DAB-7171-5425-110B-C98341E70B53}"/>
          </ac:spMkLst>
        </pc:spChg>
        <pc:spChg chg="add mod">
          <ac:chgData name="Legros.Nathalie" userId="dd9dabb4-afc0-41b5-bbc5-002c4a6ac4ea" providerId="ADAL" clId="{76EFEFED-AEDE-46CD-9565-62547A884EF1}" dt="2025-05-27T12:54:38.234" v="6"/>
          <ac:spMkLst>
            <pc:docMk/>
            <pc:sldMk cId="986405570" sldId="256"/>
            <ac:spMk id="10" creationId="{E473FA79-7AC6-1092-3AB2-10ECC376E321}"/>
          </ac:spMkLst>
        </pc:spChg>
        <pc:spChg chg="mod">
          <ac:chgData name="Legros.Nathalie" userId="dd9dabb4-afc0-41b5-bbc5-002c4a6ac4ea" providerId="ADAL" clId="{76EFEFED-AEDE-46CD-9565-62547A884EF1}" dt="2025-05-28T14:47:51.312" v="376" actId="122"/>
          <ac:spMkLst>
            <pc:docMk/>
            <pc:sldMk cId="986405570" sldId="256"/>
            <ac:spMk id="11" creationId="{9B153A1E-F004-19F6-BEF4-4FB1FD69D78E}"/>
          </ac:spMkLst>
        </pc:spChg>
        <pc:spChg chg="mod">
          <ac:chgData name="Legros.Nathalie" userId="dd9dabb4-afc0-41b5-bbc5-002c4a6ac4ea" providerId="ADAL" clId="{76EFEFED-AEDE-46CD-9565-62547A884EF1}" dt="2025-05-27T13:11:34.632" v="181" actId="14100"/>
          <ac:spMkLst>
            <pc:docMk/>
            <pc:sldMk cId="986405570" sldId="256"/>
            <ac:spMk id="13" creationId="{B0BC119F-738D-BA4D-2ACE-BCC65A292B5D}"/>
          </ac:spMkLst>
        </pc:spChg>
        <pc:spChg chg="mod">
          <ac:chgData name="Legros.Nathalie" userId="dd9dabb4-afc0-41b5-bbc5-002c4a6ac4ea" providerId="ADAL" clId="{76EFEFED-AEDE-46CD-9565-62547A884EF1}" dt="2025-05-28T20:19:27.054" v="392" actId="20577"/>
          <ac:spMkLst>
            <pc:docMk/>
            <pc:sldMk cId="986405570" sldId="256"/>
            <ac:spMk id="15" creationId="{6FD49619-BE46-FF86-8CEF-12CDA10AC8E2}"/>
          </ac:spMkLst>
        </pc:spChg>
        <pc:spChg chg="mod">
          <ac:chgData name="Legros.Nathalie" userId="dd9dabb4-afc0-41b5-bbc5-002c4a6ac4ea" providerId="ADAL" clId="{76EFEFED-AEDE-46CD-9565-62547A884EF1}" dt="2025-05-28T14:49:26.184" v="384" actId="20577"/>
          <ac:spMkLst>
            <pc:docMk/>
            <pc:sldMk cId="986405570" sldId="256"/>
            <ac:spMk id="16" creationId="{446AEC50-17A2-604A-E085-F9E4D8E9478F}"/>
          </ac:spMkLst>
        </pc:spChg>
        <pc:spChg chg="mod">
          <ac:chgData name="Legros.Nathalie" userId="dd9dabb4-afc0-41b5-bbc5-002c4a6ac4ea" providerId="ADAL" clId="{76EFEFED-AEDE-46CD-9565-62547A884EF1}" dt="2025-05-27T13:16:05.119" v="214" actId="14100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76EFEFED-AEDE-46CD-9565-62547A884EF1}" dt="2025-05-27T13:16:51.437" v="239" actId="1037"/>
          <ac:spMkLst>
            <pc:docMk/>
            <pc:sldMk cId="986405570" sldId="256"/>
            <ac:spMk id="19" creationId="{82EA1C22-D757-03A9-C95D-155717A06957}"/>
          </ac:spMkLst>
        </pc:spChg>
        <pc:spChg chg="add mod">
          <ac:chgData name="Legros.Nathalie" userId="dd9dabb4-afc0-41b5-bbc5-002c4a6ac4ea" providerId="ADAL" clId="{76EFEFED-AEDE-46CD-9565-62547A884EF1}" dt="2025-05-27T12:55:45.362" v="9"/>
          <ac:spMkLst>
            <pc:docMk/>
            <pc:sldMk cId="986405570" sldId="256"/>
            <ac:spMk id="21" creationId="{C8C94671-5B09-A0B0-D7A1-1370770ADAED}"/>
          </ac:spMkLst>
        </pc:spChg>
        <pc:spChg chg="add mod">
          <ac:chgData name="Legros.Nathalie" userId="dd9dabb4-afc0-41b5-bbc5-002c4a6ac4ea" providerId="ADAL" clId="{76EFEFED-AEDE-46CD-9565-62547A884EF1}" dt="2025-05-27T12:56:37.016" v="21" actId="20577"/>
          <ac:spMkLst>
            <pc:docMk/>
            <pc:sldMk cId="986405570" sldId="256"/>
            <ac:spMk id="22" creationId="{3F329072-AC91-D979-1267-7AF793992EC1}"/>
          </ac:spMkLst>
        </pc:spChg>
        <pc:spChg chg="add mod">
          <ac:chgData name="Legros.Nathalie" userId="dd9dabb4-afc0-41b5-bbc5-002c4a6ac4ea" providerId="ADAL" clId="{76EFEFED-AEDE-46CD-9565-62547A884EF1}" dt="2025-05-27T14:39:24.933" v="307"/>
          <ac:spMkLst>
            <pc:docMk/>
            <pc:sldMk cId="986405570" sldId="256"/>
            <ac:spMk id="23" creationId="{BC6AA11B-CB4E-6B09-38CC-DD85ACB8FDA3}"/>
          </ac:spMkLst>
        </pc:spChg>
        <pc:spChg chg="del">
          <ac:chgData name="Legros.Nathalie" userId="dd9dabb4-afc0-41b5-bbc5-002c4a6ac4ea" providerId="ADAL" clId="{76EFEFED-AEDE-46CD-9565-62547A884EF1}" dt="2025-05-27T14:39:07.270" v="306" actId="478"/>
          <ac:spMkLst>
            <pc:docMk/>
            <pc:sldMk cId="986405570" sldId="256"/>
            <ac:spMk id="29" creationId="{F010439F-66BD-0F0A-D6C5-E56F7E8AE518}"/>
          </ac:spMkLst>
        </pc:spChg>
        <pc:spChg chg="mod">
          <ac:chgData name="Legros.Nathalie" userId="dd9dabb4-afc0-41b5-bbc5-002c4a6ac4ea" providerId="ADAL" clId="{76EFEFED-AEDE-46CD-9565-62547A884EF1}" dt="2025-05-28T14:47:53.796" v="377" actId="122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76EFEFED-AEDE-46CD-9565-62547A884EF1}" dt="2025-05-28T14:48:03.218" v="379" actId="20577"/>
          <ac:spMkLst>
            <pc:docMk/>
            <pc:sldMk cId="986405570" sldId="256"/>
            <ac:spMk id="37" creationId="{EAE99EB1-2C6F-B16B-3DB2-196254357DAA}"/>
          </ac:spMkLst>
        </pc:spChg>
        <pc:spChg chg="del mod">
          <ac:chgData name="Legros.Nathalie" userId="dd9dabb4-afc0-41b5-bbc5-002c4a6ac4ea" providerId="ADAL" clId="{76EFEFED-AEDE-46CD-9565-62547A884EF1}" dt="2025-05-27T12:53:33.490" v="1" actId="478"/>
          <ac:spMkLst>
            <pc:docMk/>
            <pc:sldMk cId="986405570" sldId="256"/>
            <ac:spMk id="59" creationId="{D0C7A196-592B-EBEF-D6DB-019D59530394}"/>
          </ac:spMkLst>
        </pc:spChg>
        <pc:spChg chg="del mod">
          <ac:chgData name="Legros.Nathalie" userId="dd9dabb4-afc0-41b5-bbc5-002c4a6ac4ea" providerId="ADAL" clId="{76EFEFED-AEDE-46CD-9565-62547A884EF1}" dt="2025-05-27T12:56:09.137" v="14" actId="478"/>
          <ac:spMkLst>
            <pc:docMk/>
            <pc:sldMk cId="986405570" sldId="256"/>
            <ac:spMk id="109" creationId="{DF1A651B-98F3-E73C-8200-E64EADAD5E81}"/>
          </ac:spMkLst>
        </pc:spChg>
        <pc:grpChg chg="mod">
          <ac:chgData name="Legros.Nathalie" userId="dd9dabb4-afc0-41b5-bbc5-002c4a6ac4ea" providerId="ADAL" clId="{76EFEFED-AEDE-46CD-9565-62547A884EF1}" dt="2025-05-27T12:56:18.091" v="17" actId="1076"/>
          <ac:grpSpMkLst>
            <pc:docMk/>
            <pc:sldMk cId="986405570" sldId="256"/>
            <ac:grpSpMk id="67" creationId="{99F76233-C23E-9629-3825-971FBE40A859}"/>
          </ac:grpSpMkLst>
        </pc:grpChg>
        <pc:picChg chg="add mod">
          <ac:chgData name="Legros.Nathalie" userId="dd9dabb4-afc0-41b5-bbc5-002c4a6ac4ea" providerId="ADAL" clId="{76EFEFED-AEDE-46CD-9565-62547A884EF1}" dt="2025-05-27T12:53:35.443" v="2"/>
          <ac:picMkLst>
            <pc:docMk/>
            <pc:sldMk cId="986405570" sldId="256"/>
            <ac:picMk id="9" creationId="{512EA3CF-9D8E-AC7C-ADC9-CF1024997E92}"/>
          </ac:picMkLst>
        </pc:picChg>
        <pc:picChg chg="add mod">
          <ac:chgData name="Legros.Nathalie" userId="dd9dabb4-afc0-41b5-bbc5-002c4a6ac4ea" providerId="ADAL" clId="{76EFEFED-AEDE-46CD-9565-62547A884EF1}" dt="2025-05-27T12:54:38.234" v="6"/>
          <ac:picMkLst>
            <pc:docMk/>
            <pc:sldMk cId="986405570" sldId="256"/>
            <ac:picMk id="20" creationId="{91B112D4-8037-3D07-48AF-08EDE57A27B3}"/>
          </ac:picMkLst>
        </pc:picChg>
        <pc:picChg chg="add mod">
          <ac:chgData name="Legros.Nathalie" userId="dd9dabb4-afc0-41b5-bbc5-002c4a6ac4ea" providerId="ADAL" clId="{76EFEFED-AEDE-46CD-9565-62547A884EF1}" dt="2025-05-27T14:39:24.933" v="307"/>
          <ac:picMkLst>
            <pc:docMk/>
            <pc:sldMk cId="986405570" sldId="256"/>
            <ac:picMk id="25" creationId="{3C7D1C20-D1E6-BC8C-3F59-924C376C41CA}"/>
          </ac:picMkLst>
        </pc:picChg>
        <pc:cxnChg chg="mod">
          <ac:chgData name="Legros.Nathalie" userId="dd9dabb4-afc0-41b5-bbc5-002c4a6ac4ea" providerId="ADAL" clId="{76EFEFED-AEDE-46CD-9565-62547A884EF1}" dt="2025-05-27T13:17:34.190" v="266" actId="1038"/>
          <ac:cxnSpMkLst>
            <pc:docMk/>
            <pc:sldMk cId="986405570" sldId="256"/>
            <ac:cxnSpMk id="12" creationId="{737A5D81-2BEF-1478-E26F-1792B18320DC}"/>
          </ac:cxnSpMkLst>
        </pc:cxnChg>
        <pc:cxnChg chg="mod">
          <ac:chgData name="Legros.Nathalie" userId="dd9dabb4-afc0-41b5-bbc5-002c4a6ac4ea" providerId="ADAL" clId="{76EFEFED-AEDE-46CD-9565-62547A884EF1}" dt="2025-05-28T14:47:37.820" v="372" actId="1037"/>
          <ac:cxnSpMkLst>
            <pc:docMk/>
            <pc:sldMk cId="986405570" sldId="256"/>
            <ac:cxnSpMk id="14" creationId="{0343BA99-60FE-F5D2-8E06-0E97201EE4BD}"/>
          </ac:cxnSpMkLst>
        </pc:cxnChg>
        <pc:cxnChg chg="mod">
          <ac:chgData name="Legros.Nathalie" userId="dd9dabb4-afc0-41b5-bbc5-002c4a6ac4ea" providerId="ADAL" clId="{76EFEFED-AEDE-46CD-9565-62547A884EF1}" dt="2025-05-28T14:47:28.946" v="366" actId="1037"/>
          <ac:cxnSpMkLst>
            <pc:docMk/>
            <pc:sldMk cId="986405570" sldId="256"/>
            <ac:cxnSpMk id="17" creationId="{B440FFE6-7499-5193-4ADD-0F60E8421204}"/>
          </ac:cxnSpMkLst>
        </pc:cxnChg>
        <pc:cxnChg chg="mod">
          <ac:chgData name="Legros.Nathalie" userId="dd9dabb4-afc0-41b5-bbc5-002c4a6ac4ea" providerId="ADAL" clId="{76EFEFED-AEDE-46CD-9565-62547A884EF1}" dt="2025-05-27T13:16:51.437" v="239" actId="1037"/>
          <ac:cxnSpMkLst>
            <pc:docMk/>
            <pc:sldMk cId="986405570" sldId="256"/>
            <ac:cxnSpMk id="24" creationId="{7627FAFE-179F-3DC5-0405-FAC9A99DB8E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31420" y="945707"/>
            <a:ext cx="9963315" cy="1529782"/>
            <a:chOff x="-212873" y="812267"/>
            <a:chExt cx="9067182" cy="14455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212873" y="816163"/>
              <a:ext cx="1808626" cy="1410207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1 - Figures symétriques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dirty="0">
                  <a:solidFill>
                    <a:schemeClr val="tx1"/>
                  </a:solidFill>
                </a:rPr>
                <a:t>n° 25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-92075"/>
              <a:r>
                <a:rPr lang="fr-FR" sz="800" dirty="0">
                  <a:solidFill>
                    <a:schemeClr val="bg1">
                      <a:lumMod val="65000"/>
                    </a:schemeClr>
                  </a:solidFill>
                </a:rPr>
                <a:t>        </a:t>
              </a:r>
              <a:r>
                <a:rPr lang="fr-FR" sz="800" dirty="0">
                  <a:solidFill>
                    <a:schemeClr val="accent6"/>
                  </a:solidFill>
                </a:rPr>
                <a:t>1. Figures symétriques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18 – 22 – 23   </a:t>
              </a: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51* – 64* – 72**</a:t>
              </a:r>
            </a:p>
            <a:p>
              <a:pPr indent="9207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r>
                <a:rPr lang="fr-FR" sz="800" dirty="0">
                  <a:solidFill>
                    <a:schemeClr val="tx1"/>
                  </a:solidFill>
                </a:rPr>
                <a:t>         n° 63 </a:t>
              </a:r>
              <a:r>
                <a:rPr lang="fr-FR" sz="800" i="1" dirty="0">
                  <a:solidFill>
                    <a:schemeClr val="tx1"/>
                  </a:solidFill>
                </a:rPr>
                <a:t>jeux</a:t>
              </a: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897894" y="816155"/>
              <a:ext cx="2021038" cy="1410216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Symétrique d’un point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Rituel 1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Activité 1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accent6"/>
                  </a:solidFill>
                </a:rPr>
                <a:t>1. Symétrique d’un point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20 – 21 – 29 </a:t>
              </a: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40** – 74***</a:t>
              </a:r>
            </a:p>
            <a:p>
              <a:pPr indent="9207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77 </a:t>
              </a:r>
              <a:r>
                <a:rPr lang="fr-FR" sz="800" i="1" dirty="0">
                  <a:solidFill>
                    <a:schemeClr val="tx1"/>
                  </a:solidFill>
                </a:rPr>
                <a:t>énigmes</a:t>
              </a:r>
              <a:endParaRPr lang="fr-FR" sz="1000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6689778" y="812267"/>
              <a:ext cx="2164531" cy="1445586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Symétrique d’une figure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QF </a:t>
              </a:r>
              <a:r>
                <a:rPr lang="fr-FR" sz="800" dirty="0">
                  <a:solidFill>
                    <a:schemeClr val="tx1"/>
                  </a:solidFill>
                </a:rPr>
                <a:t>n° 36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4 </a:t>
              </a:r>
            </a:p>
            <a:p>
              <a:pPr indent="177800"/>
              <a:r>
                <a:rPr lang="fr-FR" sz="800" dirty="0">
                  <a:solidFill>
                    <a:srgbClr val="70AD47"/>
                  </a:solidFill>
                </a:rPr>
                <a:t>Construire le symétrique d’une figure avec …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32 – 33 – 52* – 53*– 54** – 56** </a:t>
              </a: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69**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indent="9207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70**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595762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1514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symétrie axiale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882590"/>
            <a:ext cx="2797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propriétés de la symétrie axiale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791748" y="2617292"/>
            <a:ext cx="2005753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222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3237364"/>
            <a:ext cx="2419274" cy="156755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Symétrique d’un segment, d’une droite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  <a:r>
              <a:rPr lang="fr-FR" sz="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Activité 2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2. Les propriétés de la symétrie axiale…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44* – 46** 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34 – 67 ** – 58** – 61**</a:t>
            </a:r>
          </a:p>
          <a:p>
            <a:pPr indent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75**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401263" y="3237364"/>
            <a:ext cx="2378453" cy="155585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Symétrique d’un cercle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Rituel 3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2. Les propriétés de la symétrie axiale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n°35 – 57* – 59*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n°60* – 68**</a:t>
            </a:r>
          </a:p>
          <a:p>
            <a:pPr indent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n° 71 **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3064563" y="4076702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791748" y="4811742"/>
            <a:ext cx="2005753" cy="6129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234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189669" y="1650678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8812408" y="5551957"/>
            <a:ext cx="2985093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Avec un logiciel de géométrie dynamique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223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607942" y="5089504"/>
            <a:ext cx="3943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214 et </a:t>
            </a:r>
            <a:r>
              <a:rPr lang="fr-FR" sz="800" i="1"/>
              <a:t>215 :</a:t>
            </a:r>
            <a:endParaRPr lang="fr-FR" sz="800" i="1" dirty="0"/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BC119F-738D-BA4D-2ACE-BCC65A292B5D}"/>
              </a:ext>
            </a:extLst>
          </p:cNvPr>
          <p:cNvSpPr/>
          <p:nvPr/>
        </p:nvSpPr>
        <p:spPr>
          <a:xfrm>
            <a:off x="5480600" y="945708"/>
            <a:ext cx="2378453" cy="149234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Symétrique d’un point : tracer</a:t>
            </a:r>
            <a:endParaRPr lang="fr-FR" sz="800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26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Méthodes 1 et 2 </a:t>
            </a:r>
          </a:p>
          <a:p>
            <a:pPr indent="177800"/>
            <a:r>
              <a:rPr lang="fr-FR" sz="800" dirty="0">
                <a:solidFill>
                  <a:srgbClr val="70AD47"/>
                </a:solidFill>
              </a:rPr>
              <a:t>Construire le symétrique d’un point avec …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chemeClr val="accent1"/>
              </a:solidFill>
            </a:endParaRP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30 – 31 – 37* – 38*  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41** – 42** </a:t>
            </a:r>
          </a:p>
          <a:p>
            <a:pPr marL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78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1000" i="1" dirty="0">
              <a:solidFill>
                <a:schemeClr val="tx1"/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343BA99-60FE-F5D2-8E06-0E97201EE4BD}"/>
              </a:ext>
            </a:extLst>
          </p:cNvPr>
          <p:cNvCxnSpPr>
            <a:cxnSpLocks/>
          </p:cNvCxnSpPr>
          <p:nvPr/>
        </p:nvCxnSpPr>
        <p:spPr>
          <a:xfrm>
            <a:off x="7903043" y="1695128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446AEC50-17A2-604A-E085-F9E4D8E9478F}"/>
              </a:ext>
            </a:extLst>
          </p:cNvPr>
          <p:cNvSpPr/>
          <p:nvPr/>
        </p:nvSpPr>
        <p:spPr>
          <a:xfrm>
            <a:off x="6155884" y="3249068"/>
            <a:ext cx="2280364" cy="154415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Propriétés de conservation des longueurs et des angles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Activité 3</a:t>
            </a:r>
            <a:endParaRPr lang="fr-FR" sz="800" dirty="0">
              <a:solidFill>
                <a:schemeClr val="tx1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2. Les propriétés de la symétrie axiale…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     n° 34 – 35 – 57* – 59* – 60* – 58**</a:t>
            </a:r>
          </a:p>
          <a:p>
            <a:pPr indent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          n° 165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B440FFE6-7499-5193-4ADD-0F60E8421204}"/>
              </a:ext>
            </a:extLst>
          </p:cNvPr>
          <p:cNvCxnSpPr>
            <a:cxnSpLocks/>
          </p:cNvCxnSpPr>
          <p:nvPr/>
        </p:nvCxnSpPr>
        <p:spPr>
          <a:xfrm>
            <a:off x="5819183" y="4076702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55D2A984-EBC8-4B88-7D53-C548450B1E9F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10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12EA3CF-9D8E-AC7C-ADC9-CF1024997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21" name="Ellipse 20">
            <a:extLst>
              <a:ext uri="{FF2B5EF4-FFF2-40B4-BE49-F238E27FC236}">
                <a16:creationId xmlns:a16="http://schemas.microsoft.com/office/drawing/2014/main" id="{C8C94671-5B09-A0B0-D7A1-1370770ADAED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F329072-AC91-D979-1267-7AF793992EC1}"/>
              </a:ext>
            </a:extLst>
          </p:cNvPr>
          <p:cNvSpPr>
            <a:spLocks noChangeAspect="1"/>
          </p:cNvSpPr>
          <p:nvPr/>
        </p:nvSpPr>
        <p:spPr>
          <a:xfrm>
            <a:off x="263576" y="2914271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C6AA11B-CB4E-6B09-38CC-DD85ACB8FDA3}"/>
              </a:ext>
            </a:extLst>
          </p:cNvPr>
          <p:cNvSpPr txBox="1"/>
          <p:nvPr/>
        </p:nvSpPr>
        <p:spPr>
          <a:xfrm>
            <a:off x="7815499" y="6525046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C7D1C20-D1E6-BC8C-3F59-924C376C4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442</Words>
  <Application>Microsoft Office PowerPoint</Application>
  <PresentationFormat>Grand écran</PresentationFormat>
  <Paragraphs>88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215</cp:revision>
  <dcterms:created xsi:type="dcterms:W3CDTF">2022-07-11T08:32:07Z</dcterms:created>
  <dcterms:modified xsi:type="dcterms:W3CDTF">2025-06-02T09:47:36Z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