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2ED"/>
    <a:srgbClr val="70AD47"/>
    <a:srgbClr val="2F528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6A7996-1FF6-46DA-B85D-1796B42A2FC9}" v="8" dt="2025-05-28T20:08:25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D46A7996-1FF6-46DA-B85D-1796B42A2FC9}"/>
    <pc:docChg chg="undo custSel modSld">
      <pc:chgData name="Legros.Nathalie" userId="dd9dabb4-afc0-41b5-bbc5-002c4a6ac4ea" providerId="ADAL" clId="{D46A7996-1FF6-46DA-B85D-1796B42A2FC9}" dt="2025-05-28T20:24:00.424" v="470" actId="20577"/>
      <pc:docMkLst>
        <pc:docMk/>
      </pc:docMkLst>
      <pc:sldChg chg="addSp delSp modSp mod">
        <pc:chgData name="Legros.Nathalie" userId="dd9dabb4-afc0-41b5-bbc5-002c4a6ac4ea" providerId="ADAL" clId="{D46A7996-1FF6-46DA-B85D-1796B42A2FC9}" dt="2025-05-28T20:24:00.424" v="470" actId="20577"/>
        <pc:sldMkLst>
          <pc:docMk/>
          <pc:sldMk cId="986405570" sldId="256"/>
        </pc:sldMkLst>
        <pc:spChg chg="mod">
          <ac:chgData name="Legros.Nathalie" userId="dd9dabb4-afc0-41b5-bbc5-002c4a6ac4ea" providerId="ADAL" clId="{D46A7996-1FF6-46DA-B85D-1796B42A2FC9}" dt="2025-05-28T20:06:25.120" v="415" actId="1035"/>
          <ac:spMkLst>
            <pc:docMk/>
            <pc:sldMk cId="986405570" sldId="256"/>
            <ac:spMk id="2" creationId="{3C73C518-11EB-1613-6833-C9C8AADCFE88}"/>
          </ac:spMkLst>
        </pc:spChg>
        <pc:spChg chg="mod">
          <ac:chgData name="Legros.Nathalie" userId="dd9dabb4-afc0-41b5-bbc5-002c4a6ac4ea" providerId="ADAL" clId="{D46A7996-1FF6-46DA-B85D-1796B42A2FC9}" dt="2025-05-28T19:58:57.877" v="272" actId="179"/>
          <ac:spMkLst>
            <pc:docMk/>
            <pc:sldMk cId="986405570" sldId="256"/>
            <ac:spMk id="3" creationId="{017A397A-A580-6E3D-F493-C947F27BA6CD}"/>
          </ac:spMkLst>
        </pc:spChg>
        <pc:spChg chg="mod">
          <ac:chgData name="Legros.Nathalie" userId="dd9dabb4-afc0-41b5-bbc5-002c4a6ac4ea" providerId="ADAL" clId="{D46A7996-1FF6-46DA-B85D-1796B42A2FC9}" dt="2025-05-28T19:52:25.153" v="163" actId="20577"/>
          <ac:spMkLst>
            <pc:docMk/>
            <pc:sldMk cId="986405570" sldId="256"/>
            <ac:spMk id="4" creationId="{D0D44CF0-DA88-3074-C8BD-6791E55FB3F3}"/>
          </ac:spMkLst>
        </pc:spChg>
        <pc:spChg chg="mod">
          <ac:chgData name="Legros.Nathalie" userId="dd9dabb4-afc0-41b5-bbc5-002c4a6ac4ea" providerId="ADAL" clId="{D46A7996-1FF6-46DA-B85D-1796B42A2FC9}" dt="2025-05-28T19:55:59.483" v="226" actId="20577"/>
          <ac:spMkLst>
            <pc:docMk/>
            <pc:sldMk cId="986405570" sldId="256"/>
            <ac:spMk id="5" creationId="{B29D5B2E-D27E-393D-55D4-14A7949F0D04}"/>
          </ac:spMkLst>
        </pc:spChg>
        <pc:spChg chg="mod">
          <ac:chgData name="Legros.Nathalie" userId="dd9dabb4-afc0-41b5-bbc5-002c4a6ac4ea" providerId="ADAL" clId="{D46A7996-1FF6-46DA-B85D-1796B42A2FC9}" dt="2025-05-28T19:56:04.245" v="227"/>
          <ac:spMkLst>
            <pc:docMk/>
            <pc:sldMk cId="986405570" sldId="256"/>
            <ac:spMk id="6" creationId="{2FC8AA8B-B32F-DFFD-0606-473132F2131A}"/>
          </ac:spMkLst>
        </pc:spChg>
        <pc:spChg chg="del">
          <ac:chgData name="Legros.Nathalie" userId="dd9dabb4-afc0-41b5-bbc5-002c4a6ac4ea" providerId="ADAL" clId="{D46A7996-1FF6-46DA-B85D-1796B42A2FC9}" dt="2025-05-28T20:06:44.373" v="416" actId="478"/>
          <ac:spMkLst>
            <pc:docMk/>
            <pc:sldMk cId="986405570" sldId="256"/>
            <ac:spMk id="7" creationId="{011A2104-A2CF-DE1D-E451-B32FAB567439}"/>
          </ac:spMkLst>
        </pc:spChg>
        <pc:spChg chg="mod">
          <ac:chgData name="Legros.Nathalie" userId="dd9dabb4-afc0-41b5-bbc5-002c4a6ac4ea" providerId="ADAL" clId="{D46A7996-1FF6-46DA-B85D-1796B42A2FC9}" dt="2025-05-28T20:06:14.032" v="411" actId="1035"/>
          <ac:spMkLst>
            <pc:docMk/>
            <pc:sldMk cId="986405570" sldId="256"/>
            <ac:spMk id="8" creationId="{18B02DAB-7171-5425-110B-C98341E70B53}"/>
          </ac:spMkLst>
        </pc:spChg>
        <pc:spChg chg="mod">
          <ac:chgData name="Legros.Nathalie" userId="dd9dabb4-afc0-41b5-bbc5-002c4a6ac4ea" providerId="ADAL" clId="{D46A7996-1FF6-46DA-B85D-1796B42A2FC9}" dt="2025-05-28T20:06:01.531" v="407" actId="1035"/>
          <ac:spMkLst>
            <pc:docMk/>
            <pc:sldMk cId="986405570" sldId="256"/>
            <ac:spMk id="9" creationId="{60899E85-5100-D4E5-9B80-648FEC8398A2}"/>
          </ac:spMkLst>
        </pc:spChg>
        <pc:spChg chg="mod">
          <ac:chgData name="Legros.Nathalie" userId="dd9dabb4-afc0-41b5-bbc5-002c4a6ac4ea" providerId="ADAL" clId="{D46A7996-1FF6-46DA-B85D-1796B42A2FC9}" dt="2025-05-28T20:05:53.415" v="403" actId="1035"/>
          <ac:spMkLst>
            <pc:docMk/>
            <pc:sldMk cId="986405570" sldId="256"/>
            <ac:spMk id="10" creationId="{E190AA8C-4951-769A-7447-9FA4CE7C0EB9}"/>
          </ac:spMkLst>
        </pc:spChg>
        <pc:spChg chg="mod">
          <ac:chgData name="Legros.Nathalie" userId="dd9dabb4-afc0-41b5-bbc5-002c4a6ac4ea" providerId="ADAL" clId="{D46A7996-1FF6-46DA-B85D-1796B42A2FC9}" dt="2025-05-28T19:59:33.392" v="326" actId="1036"/>
          <ac:spMkLst>
            <pc:docMk/>
            <pc:sldMk cId="986405570" sldId="256"/>
            <ac:spMk id="11" creationId="{9B153A1E-F004-19F6-BEF4-4FB1FD69D78E}"/>
          </ac:spMkLst>
        </pc:spChg>
        <pc:spChg chg="mod">
          <ac:chgData name="Legros.Nathalie" userId="dd9dabb4-afc0-41b5-bbc5-002c4a6ac4ea" providerId="ADAL" clId="{D46A7996-1FF6-46DA-B85D-1796B42A2FC9}" dt="2025-05-28T20:05:25.849" v="393" actId="122"/>
          <ac:spMkLst>
            <pc:docMk/>
            <pc:sldMk cId="986405570" sldId="256"/>
            <ac:spMk id="14" creationId="{7C320725-A841-9AE2-45E9-E51A10B6ABCF}"/>
          </ac:spMkLst>
        </pc:spChg>
        <pc:spChg chg="mod">
          <ac:chgData name="Legros.Nathalie" userId="dd9dabb4-afc0-41b5-bbc5-002c4a6ac4ea" providerId="ADAL" clId="{D46A7996-1FF6-46DA-B85D-1796B42A2FC9}" dt="2025-05-28T20:24:00.424" v="470" actId="20577"/>
          <ac:spMkLst>
            <pc:docMk/>
            <pc:sldMk cId="986405570" sldId="256"/>
            <ac:spMk id="15" creationId="{6FD49619-BE46-FF86-8CEF-12CDA10AC8E2}"/>
          </ac:spMkLst>
        </pc:spChg>
        <pc:spChg chg="add mod">
          <ac:chgData name="Legros.Nathalie" userId="dd9dabb4-afc0-41b5-bbc5-002c4a6ac4ea" providerId="ADAL" clId="{D46A7996-1FF6-46DA-B85D-1796B42A2FC9}" dt="2025-05-28T15:35:28.982" v="4" actId="20577"/>
          <ac:spMkLst>
            <pc:docMk/>
            <pc:sldMk cId="986405570" sldId="256"/>
            <ac:spMk id="17" creationId="{32C7C069-A1EB-3541-FF84-283455FAE9E9}"/>
          </ac:spMkLst>
        </pc:spChg>
        <pc:spChg chg="mod">
          <ac:chgData name="Legros.Nathalie" userId="dd9dabb4-afc0-41b5-bbc5-002c4a6ac4ea" providerId="ADAL" clId="{D46A7996-1FF6-46DA-B85D-1796B42A2FC9}" dt="2025-05-28T19:55:48.599" v="225" actId="179"/>
          <ac:spMkLst>
            <pc:docMk/>
            <pc:sldMk cId="986405570" sldId="256"/>
            <ac:spMk id="18" creationId="{9D2A945F-F525-B494-E92C-07F47C40E48B}"/>
          </ac:spMkLst>
        </pc:spChg>
        <pc:spChg chg="mod">
          <ac:chgData name="Legros.Nathalie" userId="dd9dabb4-afc0-41b5-bbc5-002c4a6ac4ea" providerId="ADAL" clId="{D46A7996-1FF6-46DA-B85D-1796B42A2FC9}" dt="2025-05-28T19:58:33.285" v="268" actId="14100"/>
          <ac:spMkLst>
            <pc:docMk/>
            <pc:sldMk cId="986405570" sldId="256"/>
            <ac:spMk id="19" creationId="{82EA1C22-D757-03A9-C95D-155717A06957}"/>
          </ac:spMkLst>
        </pc:spChg>
        <pc:spChg chg="mod">
          <ac:chgData name="Legros.Nathalie" userId="dd9dabb4-afc0-41b5-bbc5-002c4a6ac4ea" providerId="ADAL" clId="{D46A7996-1FF6-46DA-B85D-1796B42A2FC9}" dt="2025-05-28T20:05:23.191" v="392" actId="122"/>
          <ac:spMkLst>
            <pc:docMk/>
            <pc:sldMk cId="986405570" sldId="256"/>
            <ac:spMk id="21" creationId="{77C6F178-B0B9-AB08-3D02-DC683E456877}"/>
          </ac:spMkLst>
        </pc:spChg>
        <pc:spChg chg="mod">
          <ac:chgData name="Legros.Nathalie" userId="dd9dabb4-afc0-41b5-bbc5-002c4a6ac4ea" providerId="ADAL" clId="{D46A7996-1FF6-46DA-B85D-1796B42A2FC9}" dt="2025-05-28T20:05:28.350" v="394" actId="122"/>
          <ac:spMkLst>
            <pc:docMk/>
            <pc:sldMk cId="986405570" sldId="256"/>
            <ac:spMk id="22" creationId="{1397D75B-A7F2-FAC9-2DA3-F2F17DD2D66B}"/>
          </ac:spMkLst>
        </pc:spChg>
        <pc:spChg chg="mod">
          <ac:chgData name="Legros.Nathalie" userId="dd9dabb4-afc0-41b5-bbc5-002c4a6ac4ea" providerId="ADAL" clId="{D46A7996-1FF6-46DA-B85D-1796B42A2FC9}" dt="2025-05-28T20:05:38.036" v="396" actId="14100"/>
          <ac:spMkLst>
            <pc:docMk/>
            <pc:sldMk cId="986405570" sldId="256"/>
            <ac:spMk id="23" creationId="{95CC434A-CF1B-E507-6118-89492DDEBD04}"/>
          </ac:spMkLst>
        </pc:spChg>
        <pc:spChg chg="add mod">
          <ac:chgData name="Legros.Nathalie" userId="dd9dabb4-afc0-41b5-bbc5-002c4a6ac4ea" providerId="ADAL" clId="{D46A7996-1FF6-46DA-B85D-1796B42A2FC9}" dt="2025-05-28T15:35:53.160" v="6"/>
          <ac:spMkLst>
            <pc:docMk/>
            <pc:sldMk cId="986405570" sldId="256"/>
            <ac:spMk id="25" creationId="{0FA9D576-A27C-5A96-6E44-173FD6F11019}"/>
          </ac:spMkLst>
        </pc:spChg>
        <pc:spChg chg="add mod">
          <ac:chgData name="Legros.Nathalie" userId="dd9dabb4-afc0-41b5-bbc5-002c4a6ac4ea" providerId="ADAL" clId="{D46A7996-1FF6-46DA-B85D-1796B42A2FC9}" dt="2025-05-28T20:06:45.014" v="417"/>
          <ac:spMkLst>
            <pc:docMk/>
            <pc:sldMk cId="986405570" sldId="256"/>
            <ac:spMk id="27" creationId="{1D9F3D2B-F6E6-363D-8910-2EB5BBC78F31}"/>
          </ac:spMkLst>
        </pc:spChg>
        <pc:spChg chg="add mod">
          <ac:chgData name="Legros.Nathalie" userId="dd9dabb4-afc0-41b5-bbc5-002c4a6ac4ea" providerId="ADAL" clId="{D46A7996-1FF6-46DA-B85D-1796B42A2FC9}" dt="2025-05-28T20:07:09.686" v="419"/>
          <ac:spMkLst>
            <pc:docMk/>
            <pc:sldMk cId="986405570" sldId="256"/>
            <ac:spMk id="28" creationId="{0B41DC0B-ED99-E28D-33CE-B9986AB3FEE2}"/>
          </ac:spMkLst>
        </pc:spChg>
        <pc:spChg chg="del">
          <ac:chgData name="Legros.Nathalie" userId="dd9dabb4-afc0-41b5-bbc5-002c4a6ac4ea" providerId="ADAL" clId="{D46A7996-1FF6-46DA-B85D-1796B42A2FC9}" dt="2025-05-28T15:35:34.069" v="5" actId="478"/>
          <ac:spMkLst>
            <pc:docMk/>
            <pc:sldMk cId="986405570" sldId="256"/>
            <ac:spMk id="29" creationId="{F010439F-66BD-0F0A-D6C5-E56F7E8AE518}"/>
          </ac:spMkLst>
        </pc:spChg>
        <pc:spChg chg="add mod">
          <ac:chgData name="Legros.Nathalie" userId="dd9dabb4-afc0-41b5-bbc5-002c4a6ac4ea" providerId="ADAL" clId="{D46A7996-1FF6-46DA-B85D-1796B42A2FC9}" dt="2025-05-28T20:07:42.185" v="454" actId="1038"/>
          <ac:spMkLst>
            <pc:docMk/>
            <pc:sldMk cId="986405570" sldId="256"/>
            <ac:spMk id="30" creationId="{B1D64DBB-DACD-FE7F-EF55-240834356CFA}"/>
          </ac:spMkLst>
        </pc:spChg>
        <pc:spChg chg="add mod">
          <ac:chgData name="Legros.Nathalie" userId="dd9dabb4-afc0-41b5-bbc5-002c4a6ac4ea" providerId="ADAL" clId="{D46A7996-1FF6-46DA-B85D-1796B42A2FC9}" dt="2025-05-28T20:08:09.284" v="461" actId="1036"/>
          <ac:spMkLst>
            <pc:docMk/>
            <pc:sldMk cId="986405570" sldId="256"/>
            <ac:spMk id="31" creationId="{ACAE266E-9E1E-D162-E5D2-A5B8406914E6}"/>
          </ac:spMkLst>
        </pc:spChg>
        <pc:spChg chg="add mod">
          <ac:chgData name="Legros.Nathalie" userId="dd9dabb4-afc0-41b5-bbc5-002c4a6ac4ea" providerId="ADAL" clId="{D46A7996-1FF6-46DA-B85D-1796B42A2FC9}" dt="2025-05-28T20:08:32.113" v="464" actId="1076"/>
          <ac:spMkLst>
            <pc:docMk/>
            <pc:sldMk cId="986405570" sldId="256"/>
            <ac:spMk id="34" creationId="{ED4E58E8-E22A-8313-3D1A-14AD326A5D7B}"/>
          </ac:spMkLst>
        </pc:spChg>
        <pc:spChg chg="mod">
          <ac:chgData name="Legros.Nathalie" userId="dd9dabb4-afc0-41b5-bbc5-002c4a6ac4ea" providerId="ADAL" clId="{D46A7996-1FF6-46DA-B85D-1796B42A2FC9}" dt="2025-05-28T19:59:33.392" v="326" actId="1036"/>
          <ac:spMkLst>
            <pc:docMk/>
            <pc:sldMk cId="986405570" sldId="256"/>
            <ac:spMk id="36" creationId="{D1383BB7-1595-7DFB-E169-A289794414BB}"/>
          </ac:spMkLst>
        </pc:spChg>
        <pc:spChg chg="mod">
          <ac:chgData name="Legros.Nathalie" userId="dd9dabb4-afc0-41b5-bbc5-002c4a6ac4ea" providerId="ADAL" clId="{D46A7996-1FF6-46DA-B85D-1796B42A2FC9}" dt="2025-05-28T20:04:11.383" v="385" actId="1076"/>
          <ac:spMkLst>
            <pc:docMk/>
            <pc:sldMk cId="986405570" sldId="256"/>
            <ac:spMk id="37" creationId="{EAE99EB1-2C6F-B16B-3DB2-196254357DAA}"/>
          </ac:spMkLst>
        </pc:spChg>
        <pc:spChg chg="del">
          <ac:chgData name="Legros.Nathalie" userId="dd9dabb4-afc0-41b5-bbc5-002c4a6ac4ea" providerId="ADAL" clId="{D46A7996-1FF6-46DA-B85D-1796B42A2FC9}" dt="2025-05-28T15:35:22.296" v="0" actId="478"/>
          <ac:spMkLst>
            <pc:docMk/>
            <pc:sldMk cId="986405570" sldId="256"/>
            <ac:spMk id="59" creationId="{D0C7A196-592B-EBEF-D6DB-019D59530394}"/>
          </ac:spMkLst>
        </pc:spChg>
        <pc:spChg chg="del">
          <ac:chgData name="Legros.Nathalie" userId="dd9dabb4-afc0-41b5-bbc5-002c4a6ac4ea" providerId="ADAL" clId="{D46A7996-1FF6-46DA-B85D-1796B42A2FC9}" dt="2025-05-28T20:08:06.058" v="455" actId="478"/>
          <ac:spMkLst>
            <pc:docMk/>
            <pc:sldMk cId="986405570" sldId="256"/>
            <ac:spMk id="86" creationId="{6746FFC2-D6D9-4128-58CE-E5AB05EA43B5}"/>
          </ac:spMkLst>
        </pc:spChg>
        <pc:spChg chg="del mod">
          <ac:chgData name="Legros.Nathalie" userId="dd9dabb4-afc0-41b5-bbc5-002c4a6ac4ea" providerId="ADAL" clId="{D46A7996-1FF6-46DA-B85D-1796B42A2FC9}" dt="2025-05-28T20:07:27.166" v="420" actId="478"/>
          <ac:spMkLst>
            <pc:docMk/>
            <pc:sldMk cId="986405570" sldId="256"/>
            <ac:spMk id="109" creationId="{DF1A651B-98F3-E73C-8200-E64EADAD5E81}"/>
          </ac:spMkLst>
        </pc:spChg>
        <pc:spChg chg="del mod">
          <ac:chgData name="Legros.Nathalie" userId="dd9dabb4-afc0-41b5-bbc5-002c4a6ac4ea" providerId="ADAL" clId="{D46A7996-1FF6-46DA-B85D-1796B42A2FC9}" dt="2025-05-28T20:08:24.522" v="462" actId="478"/>
          <ac:spMkLst>
            <pc:docMk/>
            <pc:sldMk cId="986405570" sldId="256"/>
            <ac:spMk id="110" creationId="{9CDA1EE6-F50A-D84F-99E6-00E82B3BF35F}"/>
          </ac:spMkLst>
        </pc:spChg>
        <pc:grpChg chg="mod">
          <ac:chgData name="Legros.Nathalie" userId="dd9dabb4-afc0-41b5-bbc5-002c4a6ac4ea" providerId="ADAL" clId="{D46A7996-1FF6-46DA-B85D-1796B42A2FC9}" dt="2025-05-28T19:53:44.361" v="198" actId="1076"/>
          <ac:grpSpMkLst>
            <pc:docMk/>
            <pc:sldMk cId="986405570" sldId="256"/>
            <ac:grpSpMk id="67" creationId="{99F76233-C23E-9629-3825-971FBE40A859}"/>
          </ac:grpSpMkLst>
        </pc:grpChg>
        <pc:picChg chg="mod">
          <ac:chgData name="Legros.Nathalie" userId="dd9dabb4-afc0-41b5-bbc5-002c4a6ac4ea" providerId="ADAL" clId="{D46A7996-1FF6-46DA-B85D-1796B42A2FC9}" dt="2025-05-28T19:59:12.931" v="298" actId="1038"/>
          <ac:picMkLst>
            <pc:docMk/>
            <pc:sldMk cId="986405570" sldId="256"/>
            <ac:picMk id="16" creationId="{E73639CF-1908-F3D1-CAFE-ED3990DD48BA}"/>
          </ac:picMkLst>
        </pc:picChg>
        <pc:picChg chg="add mod">
          <ac:chgData name="Legros.Nathalie" userId="dd9dabb4-afc0-41b5-bbc5-002c4a6ac4ea" providerId="ADAL" clId="{D46A7996-1FF6-46DA-B85D-1796B42A2FC9}" dt="2025-05-28T15:35:23.977" v="1"/>
          <ac:picMkLst>
            <pc:docMk/>
            <pc:sldMk cId="986405570" sldId="256"/>
            <ac:picMk id="20" creationId="{2D104326-D44B-A152-1EDE-B92E92583BAE}"/>
          </ac:picMkLst>
        </pc:picChg>
        <pc:picChg chg="add mod">
          <ac:chgData name="Legros.Nathalie" userId="dd9dabb4-afc0-41b5-bbc5-002c4a6ac4ea" providerId="ADAL" clId="{D46A7996-1FF6-46DA-B85D-1796B42A2FC9}" dt="2025-05-28T15:35:53.160" v="6"/>
          <ac:picMkLst>
            <pc:docMk/>
            <pc:sldMk cId="986405570" sldId="256"/>
            <ac:picMk id="26" creationId="{9593A02E-51CA-14EC-4B57-AE4005260E16}"/>
          </ac:picMkLst>
        </pc:picChg>
        <pc:cxnChg chg="mod">
          <ac:chgData name="Legros.Nathalie" userId="dd9dabb4-afc0-41b5-bbc5-002c4a6ac4ea" providerId="ADAL" clId="{D46A7996-1FF6-46DA-B85D-1796B42A2FC9}" dt="2025-05-28T19:58:13.644" v="257" actId="1037"/>
          <ac:cxnSpMkLst>
            <pc:docMk/>
            <pc:sldMk cId="986405570" sldId="256"/>
            <ac:cxnSpMk id="24" creationId="{7627FAFE-179F-3DC5-0405-FAC9A99DB8ED}"/>
          </ac:cxnSpMkLst>
        </pc:cxnChg>
        <pc:cxnChg chg="mod">
          <ac:chgData name="Legros.Nathalie" userId="dd9dabb4-afc0-41b5-bbc5-002c4a6ac4ea" providerId="ADAL" clId="{D46A7996-1FF6-46DA-B85D-1796B42A2FC9}" dt="2025-05-28T19:53:35.719" v="197" actId="1037"/>
          <ac:cxnSpMkLst>
            <pc:docMk/>
            <pc:sldMk cId="986405570" sldId="256"/>
            <ac:cxnSpMk id="32" creationId="{B34FF785-BDE1-3E64-32AF-EF5649A2F76D}"/>
          </ac:cxnSpMkLst>
        </pc:cxnChg>
        <pc:cxnChg chg="mod">
          <ac:chgData name="Legros.Nathalie" userId="dd9dabb4-afc0-41b5-bbc5-002c4a6ac4ea" providerId="ADAL" clId="{D46A7996-1FF6-46DA-B85D-1796B42A2FC9}" dt="2025-05-28T19:58:04.934" v="251" actId="1076"/>
          <ac:cxnSpMkLst>
            <pc:docMk/>
            <pc:sldMk cId="986405570" sldId="256"/>
            <ac:cxnSpMk id="33" creationId="{7EA439D6-FD1D-9FC2-5837-F70A7CD0DF5F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8E95E-86F3-C8E0-21EF-3CD1DB68B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91E26C-618E-9CCF-7201-A4BBB5E19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9DDBC-EC86-D89E-8B05-FA716626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E6570-22C8-BAE6-0639-BF8907B9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8BB49E-C5A3-BF5D-E4B5-70053E74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7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EF90D-7D5B-AE80-162E-507844A2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8FB1A4-71FE-2027-D606-DDF89998C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A489A-B69C-2F45-40D7-D5927E9A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7CCE8C-4A72-63F8-42D5-4972F3CAB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6535C-C882-8E11-2F5D-5DEE9EFB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31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1CF3B1-0AE7-D775-0BE8-436E6BFEE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124C0E-A29E-8D46-11F2-DA1B9601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785382-7949-E7BA-B93A-49EC22BF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8F5CD-1ED7-F563-3EDD-995C6BB0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496EB-E08B-29D7-D9D7-1767A48F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2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17EB1-16B7-AE39-49D7-FDF8E3C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BEBD2-0367-36D8-00EA-AB787B1C7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68FDA-A2AA-2376-5774-C0AD7DE1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65D61-C94F-84BC-D600-42DF015F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52AF8B-DD39-A95E-7CB1-49405AD1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8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391A0-D6A9-AFA5-E456-72222459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E21C9-F232-5618-0175-37DD3497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38AAA9-944B-8C38-CABC-6264B939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E706-8847-44D3-15F5-50C990C9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E03B7-F725-BF23-F7C0-1C01118A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C26F2-D094-C1FF-C583-3960DBD0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E6A82-A435-0776-A072-C091FB3DA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111FA-C0E0-3A92-D598-04C958700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F0A4C-45B8-1A68-ABA8-5FDFA00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1D4D23-CF44-9A7A-56FF-357D14FE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656CF8-C591-A885-B8FA-43974D4F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79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9BC11-8583-8D8C-4C6E-231A5AAC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B6E314-8453-692A-6C4C-F6499FCA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9E4024-70B1-0A3F-3F5B-D8DD196FC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E6348D-6449-F8EC-5139-83627D4D5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2B0EB7-C7E7-FAA6-3001-1DCC1DF1E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6537C3-7F97-56D5-6585-EF584CAF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86F825-E3B5-9021-BFA4-60D17A7A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800ECB-441A-EB3F-0F21-665A85D1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06F14-C278-2991-0DB0-5F7F43C0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EA8800-2980-CAAA-6186-207ECA23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5137A6-8936-1D6D-5B4A-69A797FB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9C147F-EAFB-7269-ACDA-6A577C56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7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68C532-47AF-1DEE-40CE-80FBA1C9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98CD2A-A941-2DB2-E756-F2CBD8BD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A4F090-E0CE-4DA6-FADE-D1A8998E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9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E0FC3-C7CB-1678-2E23-BE7C1A06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63CA1A-40A3-DCF6-9CC6-1D73C27B4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F71917-95A8-4B4F-459E-CDF961CB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3B8B87-0ABA-E2E5-93E4-FF14C3E7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BECDC4-9635-02AD-68ED-DF1F75D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DD44A7-D25B-7B86-4029-F8218E8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3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F3A66-B97D-BDC0-7B60-261F140E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FBB9E5-2E40-742B-0221-DCFBFE3A7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140011-4A24-EEC4-2172-150E816AD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282229-CC69-6B33-CF0F-B12E792C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74442F-C699-93E8-61D2-F4B694B8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9D41CE-00E7-E767-65A9-1F922C0F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52F800-3C29-D5D3-3ED5-01D0554D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7F50AF-C5AD-FAD4-7E4B-76D1D47A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2B0E2-4CC6-19D5-17B6-BB4CCD4B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EEDC0-E797-9248-E00C-A485663F9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CA4B87-3A99-AE6A-EE83-945B55640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e 66">
            <a:extLst>
              <a:ext uri="{FF2B5EF4-FFF2-40B4-BE49-F238E27FC236}">
                <a16:creationId xmlns:a16="http://schemas.microsoft.com/office/drawing/2014/main" id="{99F76233-C23E-9629-3825-971FBE40A859}"/>
              </a:ext>
            </a:extLst>
          </p:cNvPr>
          <p:cNvGrpSpPr/>
          <p:nvPr/>
        </p:nvGrpSpPr>
        <p:grpSpPr>
          <a:xfrm>
            <a:off x="577400" y="900417"/>
            <a:ext cx="6880782" cy="1584118"/>
            <a:chOff x="-545460" y="816162"/>
            <a:chExt cx="6651002" cy="149693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0D44CF0-DA88-3074-C8BD-6791E55FB3F3}"/>
                </a:ext>
              </a:extLst>
            </p:cNvPr>
            <p:cNvSpPr/>
            <p:nvPr/>
          </p:nvSpPr>
          <p:spPr>
            <a:xfrm>
              <a:off x="-545460" y="816164"/>
              <a:ext cx="1960611" cy="1496929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1 - Le cercle et le disque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 Pour démarrer</a:t>
              </a:r>
            </a:p>
            <a:p>
              <a:pPr marL="92075" indent="85725"/>
              <a:r>
                <a:rPr lang="fr-FR" sz="800" b="1" dirty="0">
                  <a:solidFill>
                    <a:schemeClr val="tx1"/>
                  </a:solidFill>
                </a:rPr>
                <a:t>Activité 1 </a:t>
              </a:r>
              <a:endParaRPr lang="fr-FR" sz="800" dirty="0">
                <a:solidFill>
                  <a:schemeClr val="tx1"/>
                </a:solidFill>
              </a:endParaRP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92075" indent="85725"/>
              <a:r>
                <a:rPr lang="fr-FR" sz="800" dirty="0">
                  <a:solidFill>
                    <a:schemeClr val="accent6"/>
                  </a:solidFill>
                </a:rPr>
                <a:t>1. Le cercle et le disque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Méthode  2  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92075" indent="85725"/>
              <a:r>
                <a:rPr lang="fr-FR" sz="800" dirty="0">
                  <a:solidFill>
                    <a:schemeClr val="tx1"/>
                  </a:solidFill>
                </a:rPr>
                <a:t>n° 36 – 39  </a:t>
              </a:r>
            </a:p>
            <a:p>
              <a:pPr marL="92075" indent="85725"/>
              <a:r>
                <a:rPr lang="fr-FR" sz="800" dirty="0">
                  <a:solidFill>
                    <a:schemeClr val="tx1"/>
                  </a:solidFill>
                </a:rPr>
                <a:t>n° 40 – 54* </a:t>
              </a:r>
            </a:p>
            <a:p>
              <a:pPr marL="92075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indent="177800"/>
              <a:r>
                <a:rPr lang="fr-FR" sz="800" dirty="0">
                  <a:solidFill>
                    <a:schemeClr val="tx1"/>
                  </a:solidFill>
                </a:rPr>
                <a:t>n° 88*</a:t>
              </a:r>
              <a:endParaRPr lang="fr-FR" sz="800" i="1" dirty="0">
                <a:solidFill>
                  <a:schemeClr val="tx1"/>
                </a:solidFill>
              </a:endParaRPr>
            </a:p>
            <a:p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29D5B2E-D27E-393D-55D4-14A7949F0D04}"/>
                </a:ext>
              </a:extLst>
            </p:cNvPr>
            <p:cNvSpPr/>
            <p:nvPr/>
          </p:nvSpPr>
          <p:spPr>
            <a:xfrm>
              <a:off x="1703950" y="816163"/>
              <a:ext cx="2056396" cy="1496929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2 - Le cercle et le disque </a:t>
              </a:r>
              <a:br>
                <a:rPr lang="fr-FR" sz="1200" b="1" dirty="0">
                  <a:solidFill>
                    <a:srgbClr val="002060"/>
                  </a:solidFill>
                </a:rPr>
              </a:br>
              <a:r>
                <a:rPr lang="fr-FR" sz="1200" b="1" dirty="0">
                  <a:solidFill>
                    <a:srgbClr val="002060"/>
                  </a:solidFill>
                </a:rPr>
                <a:t>(tracer et étudier)</a:t>
              </a:r>
              <a:endParaRPr lang="fr-FR" sz="800" strike="sngStrike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92075" indent="85725"/>
              <a:r>
                <a:rPr lang="fr-FR" sz="800" b="1" dirty="0">
                  <a:solidFill>
                    <a:schemeClr val="tx1"/>
                  </a:solidFill>
                </a:rPr>
                <a:t>QF</a:t>
              </a:r>
              <a:r>
                <a:rPr lang="fr-FR" sz="800" dirty="0">
                  <a:solidFill>
                    <a:schemeClr val="tx1"/>
                  </a:solidFill>
                </a:rPr>
                <a:t>  n° 52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Méthode 1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92075" indent="-92075"/>
              <a:r>
                <a:rPr lang="fr-FR" sz="800" dirty="0">
                  <a:solidFill>
                    <a:schemeClr val="tx1"/>
                  </a:solidFill>
                </a:rPr>
                <a:t>n° 23 – 37 –  55* – 58*</a:t>
              </a:r>
            </a:p>
            <a:p>
              <a:pPr marL="92075" indent="-92075"/>
              <a:r>
                <a:rPr lang="fr-FR" sz="800" dirty="0">
                  <a:solidFill>
                    <a:schemeClr val="tx1"/>
                  </a:solidFill>
                </a:rPr>
                <a:t>n° 56**  – 57**  – 93** </a:t>
              </a:r>
            </a:p>
            <a:p>
              <a:pPr marL="92075" indent="-92075"/>
              <a:r>
                <a:rPr lang="fr-FR" sz="800" dirty="0">
                  <a:solidFill>
                    <a:schemeClr val="bg1">
                      <a:lumMod val="65000"/>
                    </a:schemeClr>
                  </a:solidFill>
                </a:rPr>
                <a:t>         </a:t>
              </a:r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r>
                <a:rPr lang="fr-FR" sz="800" dirty="0">
                  <a:solidFill>
                    <a:schemeClr val="tx1"/>
                  </a:solidFill>
                </a:rPr>
                <a:t>n° 100 </a:t>
              </a:r>
              <a:r>
                <a:rPr lang="fr-FR" sz="800" i="1" dirty="0">
                  <a:solidFill>
                    <a:schemeClr val="tx1"/>
                  </a:solidFill>
                </a:rPr>
                <a:t>énigmes</a:t>
              </a:r>
            </a:p>
            <a:p>
              <a:endParaRPr lang="fr-FR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C8AA8B-B32F-DFFD-0606-473132F2131A}"/>
                </a:ext>
              </a:extLst>
            </p:cNvPr>
            <p:cNvSpPr/>
            <p:nvPr/>
          </p:nvSpPr>
          <p:spPr>
            <a:xfrm>
              <a:off x="4049146" y="816162"/>
              <a:ext cx="2056396" cy="1496926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3 - Le cercle et le disque </a:t>
              </a:r>
              <a:br>
                <a:rPr lang="fr-FR" sz="1200" b="1" dirty="0">
                  <a:solidFill>
                    <a:srgbClr val="002060"/>
                  </a:solidFill>
                </a:rPr>
              </a:br>
              <a:r>
                <a:rPr lang="fr-FR" sz="1200" b="1" dirty="0">
                  <a:solidFill>
                    <a:srgbClr val="002060"/>
                  </a:solidFill>
                </a:rPr>
                <a:t>(rédiger et argumenter)</a:t>
              </a:r>
              <a:endParaRPr lang="fr-FR" sz="800" strike="sngStrike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92075" indent="-92075"/>
              <a:r>
                <a:rPr lang="fr-FR" sz="800" b="1" dirty="0">
                  <a:solidFill>
                    <a:schemeClr val="bg1">
                      <a:lumMod val="65000"/>
                    </a:schemeClr>
                  </a:solidFill>
                </a:rPr>
                <a:t>       </a:t>
              </a:r>
              <a:r>
                <a:rPr lang="fr-FR" sz="800" b="1" dirty="0">
                  <a:solidFill>
                    <a:schemeClr val="tx1"/>
                  </a:solidFill>
                </a:rPr>
                <a:t> Rituel 1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92075" indent="85725"/>
              <a:r>
                <a:rPr lang="fr-FR" sz="800" dirty="0">
                  <a:solidFill>
                    <a:schemeClr val="tx1"/>
                  </a:solidFill>
                </a:rPr>
                <a:t>n° 58* – 59*  – 60 </a:t>
              </a:r>
            </a:p>
            <a:p>
              <a:pPr marL="92075" indent="85725"/>
              <a:r>
                <a:rPr lang="fr-FR" sz="800" dirty="0">
                  <a:solidFill>
                    <a:schemeClr val="tx1"/>
                  </a:solidFill>
                </a:rPr>
                <a:t>n° 94**  –  95**  – 97**</a:t>
              </a:r>
            </a:p>
            <a:p>
              <a:pPr marL="92075" indent="-92075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92075" indent="85725"/>
              <a:r>
                <a:rPr lang="fr-FR" sz="800" dirty="0">
                  <a:solidFill>
                    <a:schemeClr val="tx1"/>
                  </a:solidFill>
                </a:rPr>
                <a:t>n° 87 </a:t>
              </a:r>
              <a:r>
                <a:rPr lang="fr-FR" sz="800" i="1" dirty="0">
                  <a:solidFill>
                    <a:schemeClr val="tx1"/>
                  </a:solidFill>
                </a:rPr>
                <a:t>jeux </a:t>
              </a:r>
              <a:endParaRPr lang="fr-FR" sz="1000" i="1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800" dirty="0">
                <a:solidFill>
                  <a:srgbClr val="70AD47"/>
                </a:solidFill>
              </a:endParaRPr>
            </a:p>
            <a:p>
              <a:endParaRPr lang="fr-FR" sz="1000" dirty="0">
                <a:solidFill>
                  <a:schemeClr val="tx1"/>
                </a:solidFill>
              </a:endParaRPr>
            </a:p>
            <a:p>
              <a:endParaRPr lang="fr-FR" sz="1000" dirty="0"/>
            </a:p>
            <a:p>
              <a:endParaRPr lang="fr-FR" sz="1000" dirty="0"/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737A5D81-2BEF-1478-E26F-1792B18320DC}"/>
                </a:ext>
              </a:extLst>
            </p:cNvPr>
            <p:cNvCxnSpPr>
              <a:cxnSpLocks/>
            </p:cNvCxnSpPr>
            <p:nvPr/>
          </p:nvCxnSpPr>
          <p:spPr>
            <a:xfrm>
              <a:off x="1425426" y="1470576"/>
              <a:ext cx="281216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3C73C518-11EB-1613-6833-C9C8AADCFE88}"/>
              </a:ext>
            </a:extLst>
          </p:cNvPr>
          <p:cNvSpPr txBox="1"/>
          <p:nvPr/>
        </p:nvSpPr>
        <p:spPr>
          <a:xfrm>
            <a:off x="482358" y="574577"/>
            <a:ext cx="1727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 cercle et le disque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8B02DAB-7171-5425-110B-C98341E70B53}"/>
              </a:ext>
            </a:extLst>
          </p:cNvPr>
          <p:cNvSpPr txBox="1"/>
          <p:nvPr/>
        </p:nvSpPr>
        <p:spPr>
          <a:xfrm>
            <a:off x="510062" y="2662810"/>
            <a:ext cx="1109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Les triangles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899E85-5100-D4E5-9B80-648FEC8398A2}"/>
              </a:ext>
            </a:extLst>
          </p:cNvPr>
          <p:cNvSpPr txBox="1"/>
          <p:nvPr/>
        </p:nvSpPr>
        <p:spPr>
          <a:xfrm>
            <a:off x="485669" y="4555224"/>
            <a:ext cx="27399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La somme des angles d’un triangle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190AA8C-4951-769A-7447-9FA4CE7C0EB9}"/>
              </a:ext>
            </a:extLst>
          </p:cNvPr>
          <p:cNvSpPr txBox="1"/>
          <p:nvPr/>
        </p:nvSpPr>
        <p:spPr>
          <a:xfrm>
            <a:off x="6244921" y="4564765"/>
            <a:ext cx="3960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Les médiatrices et le cercle circonscrit à un triangle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D49619-BE46-FF86-8CEF-12CDA10AC8E2}"/>
              </a:ext>
            </a:extLst>
          </p:cNvPr>
          <p:cNvSpPr/>
          <p:nvPr/>
        </p:nvSpPr>
        <p:spPr>
          <a:xfrm>
            <a:off x="9550568" y="1301596"/>
            <a:ext cx="1985824" cy="47165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 err="1">
                <a:solidFill>
                  <a:srgbClr val="7030A0"/>
                </a:solidFill>
              </a:rPr>
              <a:t>MathALEA</a:t>
            </a:r>
            <a:endParaRPr lang="fr-FR" sz="1200" b="1" dirty="0">
              <a:solidFill>
                <a:srgbClr val="7030A0"/>
              </a:solidFill>
            </a:endParaRP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Ce que je dois savoir </a:t>
            </a:r>
            <a:r>
              <a:rPr lang="fr-FR" sz="1000" dirty="0">
                <a:solidFill>
                  <a:schemeClr val="tx1"/>
                </a:solidFill>
              </a:rPr>
              <a:t>page 246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7A397A-A580-6E3D-F493-C947F27BA6CD}"/>
              </a:ext>
            </a:extLst>
          </p:cNvPr>
          <p:cNvSpPr/>
          <p:nvPr/>
        </p:nvSpPr>
        <p:spPr>
          <a:xfrm>
            <a:off x="5481969" y="2960875"/>
            <a:ext cx="2004079" cy="145785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3 - Triangles particuliers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92075" indent="85725"/>
            <a:r>
              <a:rPr lang="fr-FR" sz="800" b="1" dirty="0">
                <a:solidFill>
                  <a:schemeClr val="tx1"/>
                </a:solidFill>
              </a:rPr>
              <a:t>Rituel 2 </a:t>
            </a:r>
            <a:endParaRPr lang="fr-FR" sz="800" dirty="0">
              <a:solidFill>
                <a:schemeClr val="tx1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3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92075" indent="85725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fr-FR" sz="800" dirty="0">
                <a:solidFill>
                  <a:schemeClr val="accent6"/>
                </a:solidFill>
              </a:rPr>
              <a:t>. Les triangles particuliers 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41  –  44   –  70* – 72*  </a:t>
            </a: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73**  –  90* – 96**</a:t>
            </a:r>
          </a:p>
          <a:p>
            <a:pPr marL="92075" indent="-92075"/>
            <a:r>
              <a:rPr lang="fr-FR" sz="800" b="1" dirty="0">
                <a:solidFill>
                  <a:schemeClr val="accent1"/>
                </a:solidFill>
              </a:rPr>
              <a:t>        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75**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2A945F-F525-B494-E92C-07F47C40E48B}"/>
              </a:ext>
            </a:extLst>
          </p:cNvPr>
          <p:cNvSpPr/>
          <p:nvPr/>
        </p:nvSpPr>
        <p:spPr>
          <a:xfrm>
            <a:off x="598285" y="2983765"/>
            <a:ext cx="2139636" cy="143497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Définition et construction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  <a:r>
              <a:rPr lang="fr-FR" sz="8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marL="92075" indent="85725"/>
            <a:r>
              <a:rPr lang="fr-FR" sz="800" b="1" dirty="0">
                <a:solidFill>
                  <a:schemeClr val="tx1"/>
                </a:solidFill>
              </a:rPr>
              <a:t>Activité 2</a:t>
            </a:r>
            <a:endParaRPr lang="fr-FR" sz="800" dirty="0">
              <a:solidFill>
                <a:schemeClr val="tx1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3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92075" indent="85725"/>
            <a:r>
              <a:rPr lang="fr-FR" sz="800" dirty="0">
                <a:solidFill>
                  <a:schemeClr val="accent6"/>
                </a:solidFill>
              </a:rPr>
              <a:t>2. Les triangles : définition et construction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42  –  45 – 62 – 63 </a:t>
            </a: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64* – 68**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EA1C22-D757-03A9-C95D-155717A06957}"/>
              </a:ext>
            </a:extLst>
          </p:cNvPr>
          <p:cNvSpPr/>
          <p:nvPr/>
        </p:nvSpPr>
        <p:spPr>
          <a:xfrm>
            <a:off x="3092251" y="2978149"/>
            <a:ext cx="2052739" cy="144058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Construction </a:t>
            </a:r>
            <a:br>
              <a:rPr lang="fr-FR" sz="1200" b="1" dirty="0">
                <a:solidFill>
                  <a:srgbClr val="002060"/>
                </a:solidFill>
              </a:rPr>
            </a:br>
            <a:r>
              <a:rPr lang="fr-FR" sz="1200" b="1" dirty="0">
                <a:solidFill>
                  <a:srgbClr val="002060"/>
                </a:solidFill>
              </a:rPr>
              <a:t>(avec des mesures d’angles)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92075" indent="85725"/>
            <a:r>
              <a:rPr lang="fr-FR" sz="800" b="1" dirty="0">
                <a:solidFill>
                  <a:schemeClr val="tx1"/>
                </a:solidFill>
              </a:rPr>
              <a:t>QF</a:t>
            </a:r>
            <a:r>
              <a:rPr lang="fr-FR" sz="800" dirty="0">
                <a:solidFill>
                  <a:schemeClr val="tx1"/>
                </a:solidFill>
              </a:rPr>
              <a:t>  n° 3 – 4 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Méthode 4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43 – 46  – 47</a:t>
            </a: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66*  –  69**</a:t>
            </a:r>
          </a:p>
          <a:p>
            <a:pPr marL="9207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103 </a:t>
            </a:r>
            <a:r>
              <a:rPr lang="fr-FR" sz="800" i="1" dirty="0">
                <a:solidFill>
                  <a:schemeClr val="tx1"/>
                </a:solidFill>
              </a:rPr>
              <a:t>énigme</a:t>
            </a:r>
            <a:endParaRPr lang="fr-FR" sz="800" dirty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7C6F178-B0B9-AB08-3D02-DC683E456877}"/>
              </a:ext>
            </a:extLst>
          </p:cNvPr>
          <p:cNvSpPr/>
          <p:nvPr/>
        </p:nvSpPr>
        <p:spPr>
          <a:xfrm>
            <a:off x="598316" y="4877204"/>
            <a:ext cx="2036135" cy="150000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Dans un triangle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92075" indent="177800"/>
            <a:r>
              <a:rPr lang="fr-FR" sz="800" b="1" dirty="0">
                <a:solidFill>
                  <a:schemeClr val="tx1"/>
                </a:solidFill>
              </a:rPr>
              <a:t>Activité 3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5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92075" indent="85725"/>
            <a:r>
              <a:rPr lang="fr-FR" sz="800" dirty="0">
                <a:solidFill>
                  <a:srgbClr val="70AD47"/>
                </a:solidFill>
              </a:rPr>
              <a:t>3. </a:t>
            </a:r>
            <a:r>
              <a:rPr lang="fr-FR" sz="800" dirty="0">
                <a:solidFill>
                  <a:schemeClr val="accent6"/>
                </a:solidFill>
              </a:rPr>
              <a:t>La somme des mesures des angles d’un triangle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tx1"/>
                </a:solidFill>
              </a:rPr>
              <a:t>Calcul mental   </a:t>
            </a:r>
            <a:r>
              <a:rPr lang="fr-FR" sz="800" dirty="0">
                <a:solidFill>
                  <a:schemeClr val="tx1"/>
                </a:solidFill>
              </a:rPr>
              <a:t>n° 33 – 34</a:t>
            </a:r>
            <a:endParaRPr lang="fr-FR" sz="800" b="1" dirty="0">
              <a:solidFill>
                <a:schemeClr val="tx1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48 – 77*  – 78* –  89*  </a:t>
            </a:r>
          </a:p>
          <a:p>
            <a:pPr marL="9207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102 </a:t>
            </a:r>
            <a:r>
              <a:rPr lang="fr-FR" sz="800" i="1" dirty="0">
                <a:solidFill>
                  <a:schemeClr val="tx1"/>
                </a:solidFill>
              </a:rPr>
              <a:t>énigme</a:t>
            </a:r>
            <a:endParaRPr lang="fr-FR" sz="1000" i="1" dirty="0">
              <a:solidFill>
                <a:schemeClr val="tx1"/>
              </a:solidFill>
            </a:endParaRPr>
          </a:p>
          <a:p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97D75B-A7F2-FAC9-2DA3-F2F17DD2D66B}"/>
              </a:ext>
            </a:extLst>
          </p:cNvPr>
          <p:cNvSpPr/>
          <p:nvPr/>
        </p:nvSpPr>
        <p:spPr>
          <a:xfrm>
            <a:off x="6297686" y="4870247"/>
            <a:ext cx="2170563" cy="153168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Découvrir une propriété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21</a:t>
            </a:r>
          </a:p>
          <a:p>
            <a:pPr marL="92075" indent="85725"/>
            <a:r>
              <a:rPr lang="fr-FR" sz="800" b="1" dirty="0">
                <a:solidFill>
                  <a:schemeClr val="tx1"/>
                </a:solidFill>
              </a:rPr>
              <a:t>Activité 4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92075" indent="85725"/>
            <a:r>
              <a:rPr lang="fr-FR" sz="800" dirty="0">
                <a:solidFill>
                  <a:schemeClr val="accent6"/>
                </a:solidFill>
              </a:rPr>
              <a:t>4. Les médiatrices et le cercle circonscrit à un triangle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50 – 51  – 83*</a:t>
            </a:r>
          </a:p>
          <a:p>
            <a:pPr marL="9207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84**</a:t>
            </a: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5CC434A-CF1B-E507-6118-89492DDEBD04}"/>
              </a:ext>
            </a:extLst>
          </p:cNvPr>
          <p:cNvSpPr/>
          <p:nvPr/>
        </p:nvSpPr>
        <p:spPr>
          <a:xfrm>
            <a:off x="8797762" y="4877204"/>
            <a:ext cx="1926945" cy="153168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Utiliser les propriétés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92075" indent="85725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82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85***  – 98***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7627FAFE-179F-3DC5-0405-FAC9A99DB8ED}"/>
              </a:ext>
            </a:extLst>
          </p:cNvPr>
          <p:cNvCxnSpPr>
            <a:cxnSpLocks/>
          </p:cNvCxnSpPr>
          <p:nvPr/>
        </p:nvCxnSpPr>
        <p:spPr>
          <a:xfrm>
            <a:off x="2779341" y="3756541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B153A1E-F004-19F6-BEF4-4FB1FD69D78E}"/>
              </a:ext>
            </a:extLst>
          </p:cNvPr>
          <p:cNvSpPr/>
          <p:nvPr/>
        </p:nvSpPr>
        <p:spPr>
          <a:xfrm>
            <a:off x="9530638" y="2952229"/>
            <a:ext cx="2005753" cy="61292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DM ou </a:t>
            </a:r>
          </a:p>
          <a:p>
            <a:pPr algn="ctr"/>
            <a:r>
              <a:rPr lang="fr-FR" sz="1200" b="1" dirty="0">
                <a:solidFill>
                  <a:srgbClr val="7030A0"/>
                </a:solidFill>
              </a:rPr>
              <a:t>Problème à prise d’initiative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      page 258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B34FF785-BDE1-3E64-32AF-EF5649A2F76D}"/>
              </a:ext>
            </a:extLst>
          </p:cNvPr>
          <p:cNvCxnSpPr>
            <a:cxnSpLocks/>
          </p:cNvCxnSpPr>
          <p:nvPr/>
        </p:nvCxnSpPr>
        <p:spPr>
          <a:xfrm>
            <a:off x="5039362" y="1594016"/>
            <a:ext cx="290931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7EA439D6-FD1D-9FC2-5837-F70A7CD0DF5F}"/>
              </a:ext>
            </a:extLst>
          </p:cNvPr>
          <p:cNvCxnSpPr>
            <a:cxnSpLocks/>
          </p:cNvCxnSpPr>
          <p:nvPr/>
        </p:nvCxnSpPr>
        <p:spPr>
          <a:xfrm>
            <a:off x="5171444" y="3744178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D1383BB7-1595-7DFB-E169-A289794414BB}"/>
              </a:ext>
            </a:extLst>
          </p:cNvPr>
          <p:cNvSpPr/>
          <p:nvPr/>
        </p:nvSpPr>
        <p:spPr>
          <a:xfrm>
            <a:off x="9550567" y="3791841"/>
            <a:ext cx="2005753" cy="4700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Avec le numérique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      page 247</a:t>
            </a: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AE99EB1-2C6F-B16B-3DB2-196254357DAA}"/>
              </a:ext>
            </a:extLst>
          </p:cNvPr>
          <p:cNvSpPr txBox="1"/>
          <p:nvPr/>
        </p:nvSpPr>
        <p:spPr>
          <a:xfrm>
            <a:off x="522319" y="6388057"/>
            <a:ext cx="3943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>
                <a:solidFill>
                  <a:srgbClr val="0070C0"/>
                </a:solidFill>
              </a:rPr>
              <a:t>Je pars du bon pied </a:t>
            </a:r>
            <a:r>
              <a:rPr lang="fr-FR" sz="800" i="1" dirty="0"/>
              <a:t>pages 236 et 237 :</a:t>
            </a:r>
          </a:p>
          <a:p>
            <a:r>
              <a:rPr lang="fr-FR" sz="800" i="1" dirty="0"/>
              <a:t>les élèves en difficulté pourront être dirigés vers ces pages.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58156F44-7EED-5A5E-786A-FD55082E0345}"/>
              </a:ext>
            </a:extLst>
          </p:cNvPr>
          <p:cNvCxnSpPr>
            <a:cxnSpLocks/>
          </p:cNvCxnSpPr>
          <p:nvPr/>
        </p:nvCxnSpPr>
        <p:spPr>
          <a:xfrm>
            <a:off x="2634451" y="5577352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7C320725-A841-9AE2-45E9-E51A10B6ABCF}"/>
              </a:ext>
            </a:extLst>
          </p:cNvPr>
          <p:cNvSpPr/>
          <p:nvPr/>
        </p:nvSpPr>
        <p:spPr>
          <a:xfrm>
            <a:off x="2931680" y="4877204"/>
            <a:ext cx="2036135" cy="150000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Triangles particuliers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92075" indent="85725"/>
            <a:r>
              <a:rPr lang="fr-FR" sz="800" b="1" dirty="0">
                <a:solidFill>
                  <a:schemeClr val="tx1"/>
                </a:solidFill>
              </a:rPr>
              <a:t>Rituels 3 et 4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Méthode 6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43 – 49 – 79* – 81* </a:t>
            </a: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91** – 92** </a:t>
            </a:r>
          </a:p>
          <a:p>
            <a:pPr marL="9207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92075" indent="85725"/>
            <a:r>
              <a:rPr lang="fr-FR" sz="800" dirty="0">
                <a:solidFill>
                  <a:schemeClr val="tx1"/>
                </a:solidFill>
              </a:rPr>
              <a:t>n° 96**  –  n° 101 </a:t>
            </a:r>
            <a:r>
              <a:rPr lang="fr-FR" sz="800" i="1" dirty="0">
                <a:solidFill>
                  <a:schemeClr val="tx1"/>
                </a:solidFill>
              </a:rPr>
              <a:t>énigme</a:t>
            </a:r>
            <a:endParaRPr lang="fr-FR" sz="1000" i="1" dirty="0">
              <a:solidFill>
                <a:schemeClr val="tx1"/>
              </a:solidFill>
            </a:endParaRPr>
          </a:p>
          <a:p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E73639CF-1908-F3D1-CAFE-ED3990DD4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8249" y="5315872"/>
            <a:ext cx="420660" cy="231668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32C7C069-A1EB-3541-FF84-283455FAE9E9}"/>
              </a:ext>
            </a:extLst>
          </p:cNvPr>
          <p:cNvSpPr txBox="1"/>
          <p:nvPr/>
        </p:nvSpPr>
        <p:spPr>
          <a:xfrm>
            <a:off x="1812032" y="-10963"/>
            <a:ext cx="8650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AD47"/>
                </a:solidFill>
              </a:rPr>
              <a:t>Chapitre 11 : </a:t>
            </a:r>
            <a:r>
              <a:rPr lang="fr-FR" b="1" dirty="0"/>
              <a:t>Un exemple de plan de séquence </a:t>
            </a:r>
          </a:p>
          <a:p>
            <a:pPr algn="ctr"/>
            <a:r>
              <a:rPr lang="fr-FR" sz="1000" i="1" dirty="0"/>
              <a:t>Tout professeur est libre de son organisation et de ses choix pédagogiques. Il peut suivre les propositions ci-dessous, les adapter ou utiliser le manuel à sa guise</a:t>
            </a:r>
            <a:r>
              <a:rPr lang="fr-FR" sz="1200" i="1" dirty="0"/>
              <a:t>. </a:t>
            </a:r>
            <a:r>
              <a:rPr lang="fr-FR" sz="1000" i="1" dirty="0"/>
              <a:t>  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D104326-D44B-A152-1EDE-B92E92583B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234107" cy="396000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0FA9D576-A27C-5A96-6E44-173FD6F11019}"/>
              </a:ext>
            </a:extLst>
          </p:cNvPr>
          <p:cNvSpPr txBox="1"/>
          <p:nvPr/>
        </p:nvSpPr>
        <p:spPr>
          <a:xfrm>
            <a:off x="7815499" y="6525046"/>
            <a:ext cx="3033363" cy="215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i="1" dirty="0"/>
              <a:t>Les étoiles </a:t>
            </a:r>
            <a:r>
              <a:rPr lang="fr-FR" sz="800" i="1" dirty="0"/>
              <a:t>: * fragile  ;  ** satisfaisant (niveau attendu)  ; *** expert. 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9593A02E-51CA-14EC-4B57-AE4005260E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8171" y="6377205"/>
            <a:ext cx="1076153" cy="396000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1D9F3D2B-F6E6-363D-8910-2EB5BBC78F31}"/>
              </a:ext>
            </a:extLst>
          </p:cNvPr>
          <p:cNvSpPr>
            <a:spLocks noChangeAspect="1"/>
          </p:cNvSpPr>
          <p:nvPr/>
        </p:nvSpPr>
        <p:spPr>
          <a:xfrm>
            <a:off x="260859" y="602145"/>
            <a:ext cx="240579" cy="244414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B1D64DBB-DACD-FE7F-EF55-240834356CFA}"/>
              </a:ext>
            </a:extLst>
          </p:cNvPr>
          <p:cNvSpPr>
            <a:spLocks noChangeAspect="1"/>
          </p:cNvSpPr>
          <p:nvPr/>
        </p:nvSpPr>
        <p:spPr>
          <a:xfrm>
            <a:off x="279925" y="2679920"/>
            <a:ext cx="240580" cy="244415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CAE266E-9E1E-D162-E5D2-A5B8406914E6}"/>
              </a:ext>
            </a:extLst>
          </p:cNvPr>
          <p:cNvSpPr>
            <a:spLocks noChangeAspect="1"/>
          </p:cNvSpPr>
          <p:nvPr/>
        </p:nvSpPr>
        <p:spPr>
          <a:xfrm>
            <a:off x="248056" y="4568886"/>
            <a:ext cx="259286" cy="263419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ED4E58E8-E22A-8313-3D1A-14AD326A5D7B}"/>
              </a:ext>
            </a:extLst>
          </p:cNvPr>
          <p:cNvSpPr>
            <a:spLocks noChangeAspect="1"/>
          </p:cNvSpPr>
          <p:nvPr/>
        </p:nvSpPr>
        <p:spPr>
          <a:xfrm>
            <a:off x="5973315" y="4594012"/>
            <a:ext cx="245370" cy="249281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86405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7F3DB93BDD14C9B36C8FAAB67EE14" ma:contentTypeVersion="7" ma:contentTypeDescription="Crée un document." ma:contentTypeScope="" ma:versionID="8fc1e1045582c6b3100081bd9c88b8ac">
  <xsd:schema xmlns:xsd="http://www.w3.org/2001/XMLSchema" xmlns:xs="http://www.w3.org/2001/XMLSchema" xmlns:p="http://schemas.microsoft.com/office/2006/metadata/properties" xmlns:ns3="84228788-1737-410a-baff-0c8db7ceb5d8" targetNamespace="http://schemas.microsoft.com/office/2006/metadata/properties" ma:root="true" ma:fieldsID="e21cfec70f953ac5e82e1fd0076df589" ns3:_="">
    <xsd:import namespace="84228788-1737-410a-baff-0c8db7ceb5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28788-1737-410a-baff-0c8db7ceb5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354844-D11C-4844-8DD7-F8A394F8F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28788-1737-410a-baff-0c8db7ceb5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4912EC-C354-47F2-825C-23A82FF5DC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B1B1D6-E506-43CF-81A3-34363A36B4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4228788-1737-410a-baff-0c8db7ceb5d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551</Words>
  <Application>Microsoft Office PowerPoint</Application>
  <PresentationFormat>Grand écran</PresentationFormat>
  <Paragraphs>113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Gombert</dc:creator>
  <cp:lastModifiedBy>Legros.Nathalie</cp:lastModifiedBy>
  <cp:revision>217</cp:revision>
  <dcterms:created xsi:type="dcterms:W3CDTF">2022-07-11T08:32:07Z</dcterms:created>
  <dcterms:modified xsi:type="dcterms:W3CDTF">2025-06-02T09:50:31Z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0x010100E657F3DB93BDD14C9B36C8FAAB67EE14</vt:lpwstr>
  </property>
</Properties>
</file>