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2ED"/>
    <a:srgbClr val="70AD47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A7996-1FF6-46DA-B85D-1796B42A2FC9}" v="8" dt="2025-05-28T20:08:25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D46A7996-1FF6-46DA-B85D-1796B42A2FC9}"/>
    <pc:docChg chg="undo custSel modSld">
      <pc:chgData name="Legros.Nathalie" userId="dd9dabb4-afc0-41b5-bbc5-002c4a6ac4ea" providerId="ADAL" clId="{D46A7996-1FF6-46DA-B85D-1796B42A2FC9}" dt="2025-05-28T20:24:00.424" v="470" actId="20577"/>
      <pc:docMkLst>
        <pc:docMk/>
      </pc:docMkLst>
      <pc:sldChg chg="addSp delSp modSp mod">
        <pc:chgData name="Legros.Nathalie" userId="dd9dabb4-afc0-41b5-bbc5-002c4a6ac4ea" providerId="ADAL" clId="{D46A7996-1FF6-46DA-B85D-1796B42A2FC9}" dt="2025-05-28T20:24:00.424" v="470" actId="20577"/>
        <pc:sldMkLst>
          <pc:docMk/>
          <pc:sldMk cId="986405570" sldId="256"/>
        </pc:sldMkLst>
        <pc:spChg chg="mod">
          <ac:chgData name="Legros.Nathalie" userId="dd9dabb4-afc0-41b5-bbc5-002c4a6ac4ea" providerId="ADAL" clId="{D46A7996-1FF6-46DA-B85D-1796B42A2FC9}" dt="2025-05-28T20:06:25.120" v="415" actId="1035"/>
          <ac:spMkLst>
            <pc:docMk/>
            <pc:sldMk cId="986405570" sldId="256"/>
            <ac:spMk id="2" creationId="{3C73C518-11EB-1613-6833-C9C8AADCFE88}"/>
          </ac:spMkLst>
        </pc:spChg>
        <pc:spChg chg="mod">
          <ac:chgData name="Legros.Nathalie" userId="dd9dabb4-afc0-41b5-bbc5-002c4a6ac4ea" providerId="ADAL" clId="{D46A7996-1FF6-46DA-B85D-1796B42A2FC9}" dt="2025-05-28T19:58:57.877" v="272" actId="179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D46A7996-1FF6-46DA-B85D-1796B42A2FC9}" dt="2025-05-28T19:52:25.153" v="163" actId="20577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D46A7996-1FF6-46DA-B85D-1796B42A2FC9}" dt="2025-05-28T19:55:59.483" v="226" actId="2057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D46A7996-1FF6-46DA-B85D-1796B42A2FC9}" dt="2025-05-28T19:56:04.245" v="227"/>
          <ac:spMkLst>
            <pc:docMk/>
            <pc:sldMk cId="986405570" sldId="256"/>
            <ac:spMk id="6" creationId="{2FC8AA8B-B32F-DFFD-0606-473132F2131A}"/>
          </ac:spMkLst>
        </pc:spChg>
        <pc:spChg chg="del">
          <ac:chgData name="Legros.Nathalie" userId="dd9dabb4-afc0-41b5-bbc5-002c4a6ac4ea" providerId="ADAL" clId="{D46A7996-1FF6-46DA-B85D-1796B42A2FC9}" dt="2025-05-28T20:06:44.373" v="416" actId="478"/>
          <ac:spMkLst>
            <pc:docMk/>
            <pc:sldMk cId="986405570" sldId="256"/>
            <ac:spMk id="7" creationId="{011A2104-A2CF-DE1D-E451-B32FAB567439}"/>
          </ac:spMkLst>
        </pc:spChg>
        <pc:spChg chg="mod">
          <ac:chgData name="Legros.Nathalie" userId="dd9dabb4-afc0-41b5-bbc5-002c4a6ac4ea" providerId="ADAL" clId="{D46A7996-1FF6-46DA-B85D-1796B42A2FC9}" dt="2025-05-28T20:06:14.032" v="411" actId="1035"/>
          <ac:spMkLst>
            <pc:docMk/>
            <pc:sldMk cId="986405570" sldId="256"/>
            <ac:spMk id="8" creationId="{18B02DAB-7171-5425-110B-C98341E70B53}"/>
          </ac:spMkLst>
        </pc:spChg>
        <pc:spChg chg="mod">
          <ac:chgData name="Legros.Nathalie" userId="dd9dabb4-afc0-41b5-bbc5-002c4a6ac4ea" providerId="ADAL" clId="{D46A7996-1FF6-46DA-B85D-1796B42A2FC9}" dt="2025-05-28T20:06:01.531" v="407" actId="1035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D46A7996-1FF6-46DA-B85D-1796B42A2FC9}" dt="2025-05-28T20:05:53.415" v="403" actId="1035"/>
          <ac:spMkLst>
            <pc:docMk/>
            <pc:sldMk cId="986405570" sldId="256"/>
            <ac:spMk id="10" creationId="{E190AA8C-4951-769A-7447-9FA4CE7C0EB9}"/>
          </ac:spMkLst>
        </pc:spChg>
        <pc:spChg chg="mod">
          <ac:chgData name="Legros.Nathalie" userId="dd9dabb4-afc0-41b5-bbc5-002c4a6ac4ea" providerId="ADAL" clId="{D46A7996-1FF6-46DA-B85D-1796B42A2FC9}" dt="2025-05-28T19:59:33.392" v="326" actId="1036"/>
          <ac:spMkLst>
            <pc:docMk/>
            <pc:sldMk cId="986405570" sldId="256"/>
            <ac:spMk id="11" creationId="{9B153A1E-F004-19F6-BEF4-4FB1FD69D78E}"/>
          </ac:spMkLst>
        </pc:spChg>
        <pc:spChg chg="mod">
          <ac:chgData name="Legros.Nathalie" userId="dd9dabb4-afc0-41b5-bbc5-002c4a6ac4ea" providerId="ADAL" clId="{D46A7996-1FF6-46DA-B85D-1796B42A2FC9}" dt="2025-05-28T20:05:25.849" v="393" actId="122"/>
          <ac:spMkLst>
            <pc:docMk/>
            <pc:sldMk cId="986405570" sldId="256"/>
            <ac:spMk id="14" creationId="{7C320725-A841-9AE2-45E9-E51A10B6ABCF}"/>
          </ac:spMkLst>
        </pc:spChg>
        <pc:spChg chg="mod">
          <ac:chgData name="Legros.Nathalie" userId="dd9dabb4-afc0-41b5-bbc5-002c4a6ac4ea" providerId="ADAL" clId="{D46A7996-1FF6-46DA-B85D-1796B42A2FC9}" dt="2025-05-28T20:24:00.424" v="470" actId="20577"/>
          <ac:spMkLst>
            <pc:docMk/>
            <pc:sldMk cId="986405570" sldId="256"/>
            <ac:spMk id="15" creationId="{6FD49619-BE46-FF86-8CEF-12CDA10AC8E2}"/>
          </ac:spMkLst>
        </pc:spChg>
        <pc:spChg chg="add mod">
          <ac:chgData name="Legros.Nathalie" userId="dd9dabb4-afc0-41b5-bbc5-002c4a6ac4ea" providerId="ADAL" clId="{D46A7996-1FF6-46DA-B85D-1796B42A2FC9}" dt="2025-05-28T15:35:28.982" v="4" actId="20577"/>
          <ac:spMkLst>
            <pc:docMk/>
            <pc:sldMk cId="986405570" sldId="256"/>
            <ac:spMk id="17" creationId="{32C7C069-A1EB-3541-FF84-283455FAE9E9}"/>
          </ac:spMkLst>
        </pc:spChg>
        <pc:spChg chg="mod">
          <ac:chgData name="Legros.Nathalie" userId="dd9dabb4-afc0-41b5-bbc5-002c4a6ac4ea" providerId="ADAL" clId="{D46A7996-1FF6-46DA-B85D-1796B42A2FC9}" dt="2025-05-28T19:55:48.599" v="225" actId="179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D46A7996-1FF6-46DA-B85D-1796B42A2FC9}" dt="2025-05-28T19:58:33.285" v="268" actId="14100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D46A7996-1FF6-46DA-B85D-1796B42A2FC9}" dt="2025-05-28T20:05:23.191" v="392" actId="122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D46A7996-1FF6-46DA-B85D-1796B42A2FC9}" dt="2025-05-28T20:05:28.350" v="394" actId="122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D46A7996-1FF6-46DA-B85D-1796B42A2FC9}" dt="2025-05-28T20:05:38.036" v="396" actId="14100"/>
          <ac:spMkLst>
            <pc:docMk/>
            <pc:sldMk cId="986405570" sldId="256"/>
            <ac:spMk id="23" creationId="{95CC434A-CF1B-E507-6118-89492DDEBD04}"/>
          </ac:spMkLst>
        </pc:spChg>
        <pc:spChg chg="add mod">
          <ac:chgData name="Legros.Nathalie" userId="dd9dabb4-afc0-41b5-bbc5-002c4a6ac4ea" providerId="ADAL" clId="{D46A7996-1FF6-46DA-B85D-1796B42A2FC9}" dt="2025-05-28T15:35:53.160" v="6"/>
          <ac:spMkLst>
            <pc:docMk/>
            <pc:sldMk cId="986405570" sldId="256"/>
            <ac:spMk id="25" creationId="{0FA9D576-A27C-5A96-6E44-173FD6F11019}"/>
          </ac:spMkLst>
        </pc:spChg>
        <pc:spChg chg="add mod">
          <ac:chgData name="Legros.Nathalie" userId="dd9dabb4-afc0-41b5-bbc5-002c4a6ac4ea" providerId="ADAL" clId="{D46A7996-1FF6-46DA-B85D-1796B42A2FC9}" dt="2025-05-28T20:06:45.014" v="417"/>
          <ac:spMkLst>
            <pc:docMk/>
            <pc:sldMk cId="986405570" sldId="256"/>
            <ac:spMk id="27" creationId="{1D9F3D2B-F6E6-363D-8910-2EB5BBC78F31}"/>
          </ac:spMkLst>
        </pc:spChg>
        <pc:spChg chg="add mod">
          <ac:chgData name="Legros.Nathalie" userId="dd9dabb4-afc0-41b5-bbc5-002c4a6ac4ea" providerId="ADAL" clId="{D46A7996-1FF6-46DA-B85D-1796B42A2FC9}" dt="2025-05-28T20:07:09.686" v="419"/>
          <ac:spMkLst>
            <pc:docMk/>
            <pc:sldMk cId="986405570" sldId="256"/>
            <ac:spMk id="28" creationId="{0B41DC0B-ED99-E28D-33CE-B9986AB3FEE2}"/>
          </ac:spMkLst>
        </pc:spChg>
        <pc:spChg chg="del">
          <ac:chgData name="Legros.Nathalie" userId="dd9dabb4-afc0-41b5-bbc5-002c4a6ac4ea" providerId="ADAL" clId="{D46A7996-1FF6-46DA-B85D-1796B42A2FC9}" dt="2025-05-28T15:35:34.069" v="5" actId="478"/>
          <ac:spMkLst>
            <pc:docMk/>
            <pc:sldMk cId="986405570" sldId="256"/>
            <ac:spMk id="29" creationId="{F010439F-66BD-0F0A-D6C5-E56F7E8AE518}"/>
          </ac:spMkLst>
        </pc:spChg>
        <pc:spChg chg="add mod">
          <ac:chgData name="Legros.Nathalie" userId="dd9dabb4-afc0-41b5-bbc5-002c4a6ac4ea" providerId="ADAL" clId="{D46A7996-1FF6-46DA-B85D-1796B42A2FC9}" dt="2025-05-28T20:07:42.185" v="454" actId="1038"/>
          <ac:spMkLst>
            <pc:docMk/>
            <pc:sldMk cId="986405570" sldId="256"/>
            <ac:spMk id="30" creationId="{B1D64DBB-DACD-FE7F-EF55-240834356CFA}"/>
          </ac:spMkLst>
        </pc:spChg>
        <pc:spChg chg="add mod">
          <ac:chgData name="Legros.Nathalie" userId="dd9dabb4-afc0-41b5-bbc5-002c4a6ac4ea" providerId="ADAL" clId="{D46A7996-1FF6-46DA-B85D-1796B42A2FC9}" dt="2025-05-28T20:08:09.284" v="461" actId="1036"/>
          <ac:spMkLst>
            <pc:docMk/>
            <pc:sldMk cId="986405570" sldId="256"/>
            <ac:spMk id="31" creationId="{ACAE266E-9E1E-D162-E5D2-A5B8406914E6}"/>
          </ac:spMkLst>
        </pc:spChg>
        <pc:spChg chg="add mod">
          <ac:chgData name="Legros.Nathalie" userId="dd9dabb4-afc0-41b5-bbc5-002c4a6ac4ea" providerId="ADAL" clId="{D46A7996-1FF6-46DA-B85D-1796B42A2FC9}" dt="2025-05-28T20:08:32.113" v="464" actId="1076"/>
          <ac:spMkLst>
            <pc:docMk/>
            <pc:sldMk cId="986405570" sldId="256"/>
            <ac:spMk id="34" creationId="{ED4E58E8-E22A-8313-3D1A-14AD326A5D7B}"/>
          </ac:spMkLst>
        </pc:spChg>
        <pc:spChg chg="mod">
          <ac:chgData name="Legros.Nathalie" userId="dd9dabb4-afc0-41b5-bbc5-002c4a6ac4ea" providerId="ADAL" clId="{D46A7996-1FF6-46DA-B85D-1796B42A2FC9}" dt="2025-05-28T19:59:33.392" v="326" actId="1036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D46A7996-1FF6-46DA-B85D-1796B42A2FC9}" dt="2025-05-28T20:04:11.383" v="385" actId="1076"/>
          <ac:spMkLst>
            <pc:docMk/>
            <pc:sldMk cId="986405570" sldId="256"/>
            <ac:spMk id="37" creationId="{EAE99EB1-2C6F-B16B-3DB2-196254357DAA}"/>
          </ac:spMkLst>
        </pc:spChg>
        <pc:spChg chg="del">
          <ac:chgData name="Legros.Nathalie" userId="dd9dabb4-afc0-41b5-bbc5-002c4a6ac4ea" providerId="ADAL" clId="{D46A7996-1FF6-46DA-B85D-1796B42A2FC9}" dt="2025-05-28T15:35:22.296" v="0" actId="478"/>
          <ac:spMkLst>
            <pc:docMk/>
            <pc:sldMk cId="986405570" sldId="256"/>
            <ac:spMk id="59" creationId="{D0C7A196-592B-EBEF-D6DB-019D59530394}"/>
          </ac:spMkLst>
        </pc:spChg>
        <pc:spChg chg="del">
          <ac:chgData name="Legros.Nathalie" userId="dd9dabb4-afc0-41b5-bbc5-002c4a6ac4ea" providerId="ADAL" clId="{D46A7996-1FF6-46DA-B85D-1796B42A2FC9}" dt="2025-05-28T20:08:06.058" v="455" actId="478"/>
          <ac:spMkLst>
            <pc:docMk/>
            <pc:sldMk cId="986405570" sldId="256"/>
            <ac:spMk id="86" creationId="{6746FFC2-D6D9-4128-58CE-E5AB05EA43B5}"/>
          </ac:spMkLst>
        </pc:spChg>
        <pc:spChg chg="del mod">
          <ac:chgData name="Legros.Nathalie" userId="dd9dabb4-afc0-41b5-bbc5-002c4a6ac4ea" providerId="ADAL" clId="{D46A7996-1FF6-46DA-B85D-1796B42A2FC9}" dt="2025-05-28T20:07:27.166" v="420" actId="478"/>
          <ac:spMkLst>
            <pc:docMk/>
            <pc:sldMk cId="986405570" sldId="256"/>
            <ac:spMk id="109" creationId="{DF1A651B-98F3-E73C-8200-E64EADAD5E81}"/>
          </ac:spMkLst>
        </pc:spChg>
        <pc:spChg chg="del mod">
          <ac:chgData name="Legros.Nathalie" userId="dd9dabb4-afc0-41b5-bbc5-002c4a6ac4ea" providerId="ADAL" clId="{D46A7996-1FF6-46DA-B85D-1796B42A2FC9}" dt="2025-05-28T20:08:24.522" v="462" actId="478"/>
          <ac:spMkLst>
            <pc:docMk/>
            <pc:sldMk cId="986405570" sldId="256"/>
            <ac:spMk id="110" creationId="{9CDA1EE6-F50A-D84F-99E6-00E82B3BF35F}"/>
          </ac:spMkLst>
        </pc:spChg>
        <pc:grpChg chg="mod">
          <ac:chgData name="Legros.Nathalie" userId="dd9dabb4-afc0-41b5-bbc5-002c4a6ac4ea" providerId="ADAL" clId="{D46A7996-1FF6-46DA-B85D-1796B42A2FC9}" dt="2025-05-28T19:53:44.361" v="198" actId="1076"/>
          <ac:grpSpMkLst>
            <pc:docMk/>
            <pc:sldMk cId="986405570" sldId="256"/>
            <ac:grpSpMk id="67" creationId="{99F76233-C23E-9629-3825-971FBE40A859}"/>
          </ac:grpSpMkLst>
        </pc:grpChg>
        <pc:picChg chg="mod">
          <ac:chgData name="Legros.Nathalie" userId="dd9dabb4-afc0-41b5-bbc5-002c4a6ac4ea" providerId="ADAL" clId="{D46A7996-1FF6-46DA-B85D-1796B42A2FC9}" dt="2025-05-28T19:59:12.931" v="298" actId="1038"/>
          <ac:picMkLst>
            <pc:docMk/>
            <pc:sldMk cId="986405570" sldId="256"/>
            <ac:picMk id="16" creationId="{E73639CF-1908-F3D1-CAFE-ED3990DD48BA}"/>
          </ac:picMkLst>
        </pc:picChg>
        <pc:picChg chg="add mod">
          <ac:chgData name="Legros.Nathalie" userId="dd9dabb4-afc0-41b5-bbc5-002c4a6ac4ea" providerId="ADAL" clId="{D46A7996-1FF6-46DA-B85D-1796B42A2FC9}" dt="2025-05-28T15:35:23.977" v="1"/>
          <ac:picMkLst>
            <pc:docMk/>
            <pc:sldMk cId="986405570" sldId="256"/>
            <ac:picMk id="20" creationId="{2D104326-D44B-A152-1EDE-B92E92583BAE}"/>
          </ac:picMkLst>
        </pc:picChg>
        <pc:picChg chg="add mod">
          <ac:chgData name="Legros.Nathalie" userId="dd9dabb4-afc0-41b5-bbc5-002c4a6ac4ea" providerId="ADAL" clId="{D46A7996-1FF6-46DA-B85D-1796B42A2FC9}" dt="2025-05-28T15:35:53.160" v="6"/>
          <ac:picMkLst>
            <pc:docMk/>
            <pc:sldMk cId="986405570" sldId="256"/>
            <ac:picMk id="26" creationId="{9593A02E-51CA-14EC-4B57-AE4005260E16}"/>
          </ac:picMkLst>
        </pc:picChg>
        <pc:cxnChg chg="mod">
          <ac:chgData name="Legros.Nathalie" userId="dd9dabb4-afc0-41b5-bbc5-002c4a6ac4ea" providerId="ADAL" clId="{D46A7996-1FF6-46DA-B85D-1796B42A2FC9}" dt="2025-05-28T19:58:13.644" v="257" actId="1037"/>
          <ac:cxnSpMkLst>
            <pc:docMk/>
            <pc:sldMk cId="986405570" sldId="256"/>
            <ac:cxnSpMk id="24" creationId="{7627FAFE-179F-3DC5-0405-FAC9A99DB8ED}"/>
          </ac:cxnSpMkLst>
        </pc:cxnChg>
        <pc:cxnChg chg="mod">
          <ac:chgData name="Legros.Nathalie" userId="dd9dabb4-afc0-41b5-bbc5-002c4a6ac4ea" providerId="ADAL" clId="{D46A7996-1FF6-46DA-B85D-1796B42A2FC9}" dt="2025-05-28T19:53:35.719" v="197" actId="1037"/>
          <ac:cxnSpMkLst>
            <pc:docMk/>
            <pc:sldMk cId="986405570" sldId="256"/>
            <ac:cxnSpMk id="32" creationId="{B34FF785-BDE1-3E64-32AF-EF5649A2F76D}"/>
          </ac:cxnSpMkLst>
        </pc:cxnChg>
        <pc:cxnChg chg="mod">
          <ac:chgData name="Legros.Nathalie" userId="dd9dabb4-afc0-41b5-bbc5-002c4a6ac4ea" providerId="ADAL" clId="{D46A7996-1FF6-46DA-B85D-1796B42A2FC9}" dt="2025-05-28T19:58:04.934" v="251" actId="1076"/>
          <ac:cxnSpMkLst>
            <pc:docMk/>
            <pc:sldMk cId="986405570" sldId="256"/>
            <ac:cxnSpMk id="33" creationId="{7EA439D6-FD1D-9FC2-5837-F70A7CD0DF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577400" y="900417"/>
            <a:ext cx="6880782" cy="1584118"/>
            <a:chOff x="-545460" y="816162"/>
            <a:chExt cx="6651002" cy="149693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545460" y="816164"/>
              <a:ext cx="1960611" cy="1496929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1 - Le cercle et le disque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 Pour démarrer</a:t>
              </a:r>
            </a:p>
            <a:p>
              <a:pPr marL="92075" indent="85725"/>
              <a:r>
                <a:rPr lang="fr-FR" sz="800" b="1" dirty="0">
                  <a:solidFill>
                    <a:schemeClr val="tx1"/>
                  </a:solidFill>
                </a:rPr>
                <a:t>Activité 1 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85725"/>
              <a:r>
                <a:rPr lang="fr-FR" sz="800" dirty="0">
                  <a:solidFill>
                    <a:schemeClr val="accent6"/>
                  </a:solidFill>
                </a:rPr>
                <a:t>1. Le cercle et le disque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 2  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92075" indent="85725"/>
              <a:r>
                <a:rPr lang="fr-FR" sz="800" dirty="0">
                  <a:solidFill>
                    <a:schemeClr val="tx1"/>
                  </a:solidFill>
                </a:rPr>
                <a:t>n° 36 – 39  </a:t>
              </a:r>
            </a:p>
            <a:p>
              <a:pPr marL="92075" indent="85725"/>
              <a:r>
                <a:rPr lang="fr-FR" sz="800" dirty="0">
                  <a:solidFill>
                    <a:schemeClr val="tx1"/>
                  </a:solidFill>
                </a:rPr>
                <a:t>n° 40 – 54* </a:t>
              </a:r>
            </a:p>
            <a:p>
              <a:pPr marL="9207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88*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3"/>
              <a:ext cx="2056396" cy="1496929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Le cercle et le disque </a:t>
              </a:r>
              <a:br>
                <a:rPr lang="fr-FR" sz="1200" b="1" dirty="0">
                  <a:solidFill>
                    <a:srgbClr val="002060"/>
                  </a:solidFill>
                </a:rPr>
              </a:br>
              <a:r>
                <a:rPr lang="fr-FR" sz="1200" b="1" dirty="0">
                  <a:solidFill>
                    <a:srgbClr val="002060"/>
                  </a:solidFill>
                </a:rPr>
                <a:t>(tracer et étudier)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92075" indent="85725"/>
              <a:r>
                <a:rPr lang="fr-FR" sz="800" b="1" dirty="0">
                  <a:solidFill>
                    <a:schemeClr val="tx1"/>
                  </a:solidFill>
                </a:rPr>
                <a:t>QF</a:t>
              </a:r>
              <a:r>
                <a:rPr lang="fr-FR" sz="800" dirty="0">
                  <a:solidFill>
                    <a:schemeClr val="tx1"/>
                  </a:solidFill>
                </a:rPr>
                <a:t>  n° 52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92075" indent="-92075"/>
              <a:r>
                <a:rPr lang="fr-FR" sz="800" dirty="0">
                  <a:solidFill>
                    <a:schemeClr val="tx1"/>
                  </a:solidFill>
                </a:rPr>
                <a:t>n° 23 – 37 –  55* – 58*</a:t>
              </a:r>
            </a:p>
            <a:p>
              <a:pPr marL="92075" indent="-92075"/>
              <a:r>
                <a:rPr lang="fr-FR" sz="800" dirty="0">
                  <a:solidFill>
                    <a:schemeClr val="tx1"/>
                  </a:solidFill>
                </a:rPr>
                <a:t>n° 56**  – 57**  – 93** </a:t>
              </a:r>
            </a:p>
            <a:p>
              <a:pPr marL="92075" indent="-92075"/>
              <a:r>
                <a:rPr lang="fr-FR" sz="800" dirty="0">
                  <a:solidFill>
                    <a:schemeClr val="bg1">
                      <a:lumMod val="65000"/>
                    </a:schemeClr>
                  </a:solidFill>
                </a:rPr>
                <a:t>         </a:t>
              </a:r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r>
                <a:rPr lang="fr-FR" sz="800" dirty="0">
                  <a:solidFill>
                    <a:schemeClr val="tx1"/>
                  </a:solidFill>
                </a:rPr>
                <a:t>n° 100 </a:t>
              </a:r>
              <a:r>
                <a:rPr lang="fr-FR" sz="800" i="1" dirty="0">
                  <a:solidFill>
                    <a:schemeClr val="tx1"/>
                  </a:solidFill>
                </a:rPr>
                <a:t>énigmes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049146" y="816162"/>
              <a:ext cx="2056396" cy="1496926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Le cercle et le disque </a:t>
              </a:r>
              <a:br>
                <a:rPr lang="fr-FR" sz="1200" b="1" dirty="0">
                  <a:solidFill>
                    <a:srgbClr val="002060"/>
                  </a:solidFill>
                </a:rPr>
              </a:br>
              <a:r>
                <a:rPr lang="fr-FR" sz="1200" b="1" dirty="0">
                  <a:solidFill>
                    <a:srgbClr val="002060"/>
                  </a:solidFill>
                </a:rPr>
                <a:t>(rédiger et argumenter)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92075" indent="-92075"/>
              <a:r>
                <a:rPr lang="fr-FR" sz="800" b="1" dirty="0">
                  <a:solidFill>
                    <a:schemeClr val="bg1">
                      <a:lumMod val="65000"/>
                    </a:schemeClr>
                  </a:solidFill>
                </a:rPr>
                <a:t>       </a:t>
              </a:r>
              <a:r>
                <a:rPr lang="fr-FR" sz="800" b="1" dirty="0">
                  <a:solidFill>
                    <a:schemeClr val="tx1"/>
                  </a:solidFill>
                </a:rPr>
                <a:t> Rituel 1</a:t>
              </a:r>
            </a:p>
            <a:p>
              <a:pPr marL="92075" indent="-9207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92075" indent="85725"/>
              <a:r>
                <a:rPr lang="fr-FR" sz="800" dirty="0">
                  <a:solidFill>
                    <a:schemeClr val="tx1"/>
                  </a:solidFill>
                </a:rPr>
                <a:t>n° 58* – 59*  – 60 </a:t>
              </a:r>
            </a:p>
            <a:p>
              <a:pPr marL="92075" indent="85725"/>
              <a:r>
                <a:rPr lang="fr-FR" sz="800" dirty="0">
                  <a:solidFill>
                    <a:schemeClr val="tx1"/>
                  </a:solidFill>
                </a:rPr>
                <a:t>n° 94**  –  95**  – 97**</a:t>
              </a:r>
            </a:p>
            <a:p>
              <a:pPr marL="92075" indent="-92075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92075" indent="85725"/>
              <a:r>
                <a:rPr lang="fr-FR" sz="800" dirty="0">
                  <a:solidFill>
                    <a:schemeClr val="tx1"/>
                  </a:solidFill>
                </a:rPr>
                <a:t>n° 87 </a:t>
              </a:r>
              <a:r>
                <a:rPr lang="fr-FR" sz="800" i="1" dirty="0">
                  <a:solidFill>
                    <a:schemeClr val="tx1"/>
                  </a:solidFill>
                </a:rPr>
                <a:t>jeux 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25426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2358" y="574577"/>
            <a:ext cx="1727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 cercle et le disque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510062" y="2662810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triangles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555224"/>
            <a:ext cx="2739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somme des angles d’un triangle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6244921" y="4564765"/>
            <a:ext cx="3960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médiatrices et le cercle circonscrit à un triangle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550568" y="1301596"/>
            <a:ext cx="1985824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246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5481969" y="2960875"/>
            <a:ext cx="2004079" cy="145785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Triangles particuliers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Rituel 2 </a:t>
            </a:r>
            <a:endParaRPr lang="fr-FR" sz="800" dirty="0">
              <a:solidFill>
                <a:schemeClr val="tx1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85725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fr-FR" sz="800" dirty="0">
                <a:solidFill>
                  <a:schemeClr val="accent6"/>
                </a:solidFill>
              </a:rPr>
              <a:t>. Les triangles particuliers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41  –  44   –  70* – 72*  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73**  –  90* – 96**</a:t>
            </a:r>
          </a:p>
          <a:p>
            <a:pPr marL="92075" indent="-92075"/>
            <a:r>
              <a:rPr lang="fr-FR" sz="800" b="1" dirty="0">
                <a:solidFill>
                  <a:schemeClr val="accent1"/>
                </a:solidFill>
              </a:rPr>
              <a:t>        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75**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598285" y="2983765"/>
            <a:ext cx="2139636" cy="143497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Définition et construction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  <a:r>
              <a:rPr lang="fr-FR" sz="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Activité 2</a:t>
            </a:r>
            <a:endParaRPr lang="fr-FR" sz="800" dirty="0">
              <a:solidFill>
                <a:schemeClr val="tx1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85725"/>
            <a:r>
              <a:rPr lang="fr-FR" sz="800" dirty="0">
                <a:solidFill>
                  <a:schemeClr val="accent6"/>
                </a:solidFill>
              </a:rPr>
              <a:t>2. Les triangles : définition et construction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42  –  45 – 62 – 63 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64* – 68**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092251" y="2978149"/>
            <a:ext cx="2052739" cy="144058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Construction </a:t>
            </a:r>
            <a:br>
              <a:rPr lang="fr-FR" sz="1200" b="1" dirty="0">
                <a:solidFill>
                  <a:srgbClr val="002060"/>
                </a:solidFill>
              </a:rPr>
            </a:br>
            <a:r>
              <a:rPr lang="fr-FR" sz="1200" b="1" dirty="0">
                <a:solidFill>
                  <a:srgbClr val="002060"/>
                </a:solidFill>
              </a:rPr>
              <a:t>(avec des mesures d’angles)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QF</a:t>
            </a:r>
            <a:r>
              <a:rPr lang="fr-FR" sz="800" dirty="0">
                <a:solidFill>
                  <a:schemeClr val="tx1"/>
                </a:solidFill>
              </a:rPr>
              <a:t>  n° 3 – 4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4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43 – 46  – 47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66*  –  69**</a:t>
            </a:r>
          </a:p>
          <a:p>
            <a:pPr marL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103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598316" y="4877204"/>
            <a:ext cx="2036135" cy="150000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Dans un triangle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177800"/>
            <a:r>
              <a:rPr lang="fr-FR" sz="800" b="1" dirty="0">
                <a:solidFill>
                  <a:schemeClr val="tx1"/>
                </a:solidFill>
              </a:rPr>
              <a:t>Activité 3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5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8572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La somme des mesures des angles d’un triangle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tx1"/>
                </a:solidFill>
              </a:rPr>
              <a:t>Calcul mental   </a:t>
            </a:r>
            <a:r>
              <a:rPr lang="fr-FR" sz="800" dirty="0">
                <a:solidFill>
                  <a:schemeClr val="tx1"/>
                </a:solidFill>
              </a:rPr>
              <a:t>n° 33 – 34</a:t>
            </a:r>
            <a:endParaRPr lang="fr-FR" sz="800" b="1" dirty="0">
              <a:solidFill>
                <a:schemeClr val="tx1"/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48 – 77*  – 78* –  89*  </a:t>
            </a:r>
          </a:p>
          <a:p>
            <a:pPr marL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102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1000" i="1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6297686" y="4870247"/>
            <a:ext cx="2170563" cy="153168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Découvrir une propriété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21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Activité 4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85725"/>
            <a:r>
              <a:rPr lang="fr-FR" sz="800" dirty="0">
                <a:solidFill>
                  <a:schemeClr val="accent6"/>
                </a:solidFill>
              </a:rPr>
              <a:t>4. Les médiatrices et le cercle circonscrit à un triangle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50 – 51  – 83*</a:t>
            </a:r>
          </a:p>
          <a:p>
            <a:pPr marL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84**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8797762" y="4877204"/>
            <a:ext cx="1926945" cy="153168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Utiliser les propriétés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82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85***  – 98***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779341" y="375654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530638" y="2952229"/>
            <a:ext cx="2005753" cy="6129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258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039362" y="1594016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5171444" y="3744178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550567" y="3791841"/>
            <a:ext cx="2005753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Avec le numérique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247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22319" y="6388057"/>
            <a:ext cx="3943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236 et 237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58156F44-7EED-5A5E-786A-FD55082E0345}"/>
              </a:ext>
            </a:extLst>
          </p:cNvPr>
          <p:cNvCxnSpPr>
            <a:cxnSpLocks/>
          </p:cNvCxnSpPr>
          <p:nvPr/>
        </p:nvCxnSpPr>
        <p:spPr>
          <a:xfrm>
            <a:off x="2634451" y="5577352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C320725-A841-9AE2-45E9-E51A10B6ABCF}"/>
              </a:ext>
            </a:extLst>
          </p:cNvPr>
          <p:cNvSpPr/>
          <p:nvPr/>
        </p:nvSpPr>
        <p:spPr>
          <a:xfrm>
            <a:off x="2931680" y="4877204"/>
            <a:ext cx="2036135" cy="150000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Triangles particuliers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92075" indent="85725"/>
            <a:r>
              <a:rPr lang="fr-FR" sz="800" b="1" dirty="0">
                <a:solidFill>
                  <a:schemeClr val="tx1"/>
                </a:solidFill>
              </a:rPr>
              <a:t>Rituels 3 et 4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6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43 – 49 – 79* – 81* </a:t>
            </a: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91** – 92** </a:t>
            </a:r>
          </a:p>
          <a:p>
            <a:pPr marL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92075" indent="85725"/>
            <a:r>
              <a:rPr lang="fr-FR" sz="800" dirty="0">
                <a:solidFill>
                  <a:schemeClr val="tx1"/>
                </a:solidFill>
              </a:rPr>
              <a:t>n° 96**  –  n° 101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1000" i="1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E73639CF-1908-F3D1-CAFE-ED3990DD4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249" y="5315872"/>
            <a:ext cx="420660" cy="231668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32C7C069-A1EB-3541-FF84-283455FAE9E9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11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D104326-D44B-A152-1EDE-B92E92583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0FA9D576-A27C-5A96-6E44-173FD6F11019}"/>
              </a:ext>
            </a:extLst>
          </p:cNvPr>
          <p:cNvSpPr txBox="1"/>
          <p:nvPr/>
        </p:nvSpPr>
        <p:spPr>
          <a:xfrm>
            <a:off x="7815499" y="6525046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9593A02E-51CA-14EC-4B57-AE4005260E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sp>
        <p:nvSpPr>
          <p:cNvPr id="27" name="Ellipse 26">
            <a:extLst>
              <a:ext uri="{FF2B5EF4-FFF2-40B4-BE49-F238E27FC236}">
                <a16:creationId xmlns:a16="http://schemas.microsoft.com/office/drawing/2014/main" id="{1D9F3D2B-F6E6-363D-8910-2EB5BBC78F31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B1D64DBB-DACD-FE7F-EF55-240834356CFA}"/>
              </a:ext>
            </a:extLst>
          </p:cNvPr>
          <p:cNvSpPr>
            <a:spLocks noChangeAspect="1"/>
          </p:cNvSpPr>
          <p:nvPr/>
        </p:nvSpPr>
        <p:spPr>
          <a:xfrm>
            <a:off x="279925" y="2679920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CAE266E-9E1E-D162-E5D2-A5B8406914E6}"/>
              </a:ext>
            </a:extLst>
          </p:cNvPr>
          <p:cNvSpPr>
            <a:spLocks noChangeAspect="1"/>
          </p:cNvSpPr>
          <p:nvPr/>
        </p:nvSpPr>
        <p:spPr>
          <a:xfrm>
            <a:off x="248056" y="4568886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ED4E58E8-E22A-8313-3D1A-14AD326A5D7B}"/>
              </a:ext>
            </a:extLst>
          </p:cNvPr>
          <p:cNvSpPr>
            <a:spLocks noChangeAspect="1"/>
          </p:cNvSpPr>
          <p:nvPr/>
        </p:nvSpPr>
        <p:spPr>
          <a:xfrm>
            <a:off x="5973315" y="4594012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551</Words>
  <Application>Microsoft Office PowerPoint</Application>
  <PresentationFormat>Grand écran</PresentationFormat>
  <Paragraphs>113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217</cp:revision>
  <dcterms:created xsi:type="dcterms:W3CDTF">2022-07-11T08:32:07Z</dcterms:created>
  <dcterms:modified xsi:type="dcterms:W3CDTF">2025-06-02T09:50:31Z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