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5D09D4-BC75-4245-87EB-79767B793CDF}" v="3" dt="2025-05-13T12:41:50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6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C55D09D4-BC75-4245-87EB-79767B793CDF}"/>
    <pc:docChg chg="undo custSel modSld">
      <pc:chgData name="Legros.Nathalie" userId="dd9dabb4-afc0-41b5-bbc5-002c4a6ac4ea" providerId="ADAL" clId="{C55D09D4-BC75-4245-87EB-79767B793CDF}" dt="2025-05-13T13:24:34.483" v="372" actId="20577"/>
      <pc:docMkLst>
        <pc:docMk/>
      </pc:docMkLst>
      <pc:sldChg chg="addSp delSp modSp mod">
        <pc:chgData name="Legros.Nathalie" userId="dd9dabb4-afc0-41b5-bbc5-002c4a6ac4ea" providerId="ADAL" clId="{C55D09D4-BC75-4245-87EB-79767B793CDF}" dt="2025-05-13T13:24:34.483" v="372" actId="20577"/>
        <pc:sldMkLst>
          <pc:docMk/>
          <pc:sldMk cId="986405570" sldId="256"/>
        </pc:sldMkLst>
        <pc:spChg chg="mod">
          <ac:chgData name="Legros.Nathalie" userId="dd9dabb4-afc0-41b5-bbc5-002c4a6ac4ea" providerId="ADAL" clId="{C55D09D4-BC75-4245-87EB-79767B793CDF}" dt="2025-05-13T12:16:36.313" v="33" actId="20577"/>
          <ac:spMkLst>
            <pc:docMk/>
            <pc:sldMk cId="986405570" sldId="256"/>
            <ac:spMk id="2" creationId="{3C73C518-11EB-1613-6833-C9C8AADCFE88}"/>
          </ac:spMkLst>
        </pc:spChg>
        <pc:spChg chg="mod">
          <ac:chgData name="Legros.Nathalie" userId="dd9dabb4-afc0-41b5-bbc5-002c4a6ac4ea" providerId="ADAL" clId="{C55D09D4-BC75-4245-87EB-79767B793CDF}" dt="2025-05-13T13:22:28.536" v="361" actId="179"/>
          <ac:spMkLst>
            <pc:docMk/>
            <pc:sldMk cId="986405570" sldId="256"/>
            <ac:spMk id="3" creationId="{017A397A-A580-6E3D-F493-C947F27BA6CD}"/>
          </ac:spMkLst>
        </pc:spChg>
        <pc:spChg chg="mod">
          <ac:chgData name="Legros.Nathalie" userId="dd9dabb4-afc0-41b5-bbc5-002c4a6ac4ea" providerId="ADAL" clId="{C55D09D4-BC75-4245-87EB-79767B793CDF}" dt="2025-05-13T13:21:57.338" v="353" actId="179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C55D09D4-BC75-4245-87EB-79767B793CDF}" dt="2025-05-13T13:23:09.161" v="370" actId="207"/>
          <ac:spMkLst>
            <pc:docMk/>
            <pc:sldMk cId="986405570" sldId="256"/>
            <ac:spMk id="5" creationId="{B29D5B2E-D27E-393D-55D4-14A7949F0D04}"/>
          </ac:spMkLst>
        </pc:spChg>
        <pc:spChg chg="mod">
          <ac:chgData name="Legros.Nathalie" userId="dd9dabb4-afc0-41b5-bbc5-002c4a6ac4ea" providerId="ADAL" clId="{C55D09D4-BC75-4245-87EB-79767B793CDF}" dt="2025-05-13T13:22:12.644" v="357" actId="179"/>
          <ac:spMkLst>
            <pc:docMk/>
            <pc:sldMk cId="986405570" sldId="256"/>
            <ac:spMk id="6" creationId="{2FC8AA8B-B32F-DFFD-0606-473132F2131A}"/>
          </ac:spMkLst>
        </pc:spChg>
        <pc:spChg chg="mod">
          <ac:chgData name="Legros.Nathalie" userId="dd9dabb4-afc0-41b5-bbc5-002c4a6ac4ea" providerId="ADAL" clId="{C55D09D4-BC75-4245-87EB-79767B793CDF}" dt="2025-05-13T13:22:20.825" v="359" actId="179"/>
          <ac:spMkLst>
            <pc:docMk/>
            <pc:sldMk cId="986405570" sldId="256"/>
            <ac:spMk id="18" creationId="{9D2A945F-F525-B494-E92C-07F47C40E48B}"/>
          </ac:spMkLst>
        </pc:spChg>
        <pc:spChg chg="mod">
          <ac:chgData name="Legros.Nathalie" userId="dd9dabb4-afc0-41b5-bbc5-002c4a6ac4ea" providerId="ADAL" clId="{C55D09D4-BC75-4245-87EB-79767B793CDF}" dt="2025-05-13T13:20:05.332" v="343" actId="113"/>
          <ac:spMkLst>
            <pc:docMk/>
            <pc:sldMk cId="986405570" sldId="256"/>
            <ac:spMk id="19" creationId="{82EA1C22-D757-03A9-C95D-155717A06957}"/>
          </ac:spMkLst>
        </pc:spChg>
        <pc:spChg chg="mod">
          <ac:chgData name="Legros.Nathalie" userId="dd9dabb4-afc0-41b5-bbc5-002c4a6ac4ea" providerId="ADAL" clId="{C55D09D4-BC75-4245-87EB-79767B793CDF}" dt="2025-05-13T13:22:49.527" v="367" actId="179"/>
          <ac:spMkLst>
            <pc:docMk/>
            <pc:sldMk cId="986405570" sldId="256"/>
            <ac:spMk id="20" creationId="{9BAEFD94-A94C-C1A1-E8AA-A6D2180AA16D}"/>
          </ac:spMkLst>
        </pc:spChg>
        <pc:spChg chg="mod">
          <ac:chgData name="Legros.Nathalie" userId="dd9dabb4-afc0-41b5-bbc5-002c4a6ac4ea" providerId="ADAL" clId="{C55D09D4-BC75-4245-87EB-79767B793CDF}" dt="2025-05-13T13:24:34.483" v="372" actId="20577"/>
          <ac:spMkLst>
            <pc:docMk/>
            <pc:sldMk cId="986405570" sldId="256"/>
            <ac:spMk id="21" creationId="{77C6F178-B0B9-AB08-3D02-DC683E456877}"/>
          </ac:spMkLst>
        </pc:spChg>
        <pc:spChg chg="mod">
          <ac:chgData name="Legros.Nathalie" userId="dd9dabb4-afc0-41b5-bbc5-002c4a6ac4ea" providerId="ADAL" clId="{C55D09D4-BC75-4245-87EB-79767B793CDF}" dt="2025-05-13T13:22:43.104" v="365" actId="179"/>
          <ac:spMkLst>
            <pc:docMk/>
            <pc:sldMk cId="986405570" sldId="256"/>
            <ac:spMk id="25" creationId="{FFDA7773-DE92-69E6-3C61-CCB894647C75}"/>
          </ac:spMkLst>
        </pc:spChg>
        <pc:spChg chg="mod">
          <ac:chgData name="Legros.Nathalie" userId="dd9dabb4-afc0-41b5-bbc5-002c4a6ac4ea" providerId="ADAL" clId="{C55D09D4-BC75-4245-87EB-79767B793CDF}" dt="2025-05-13T12:41:13.556" v="244" actId="1076"/>
          <ac:spMkLst>
            <pc:docMk/>
            <pc:sldMk cId="986405570" sldId="256"/>
            <ac:spMk id="29" creationId="{F010439F-66BD-0F0A-D6C5-E56F7E8AE518}"/>
          </ac:spMkLst>
        </pc:spChg>
        <pc:spChg chg="mod">
          <ac:chgData name="Legros.Nathalie" userId="dd9dabb4-afc0-41b5-bbc5-002c4a6ac4ea" providerId="ADAL" clId="{C55D09D4-BC75-4245-87EB-79767B793CDF}" dt="2025-05-13T12:41:34.202" v="246" actId="1076"/>
          <ac:spMkLst>
            <pc:docMk/>
            <pc:sldMk cId="986405570" sldId="256"/>
            <ac:spMk id="37" creationId="{EAE99EB1-2C6F-B16B-3DB2-196254357DAA}"/>
          </ac:spMkLst>
        </pc:spChg>
        <pc:cxnChg chg="mod">
          <ac:chgData name="Legros.Nathalie" userId="dd9dabb4-afc0-41b5-bbc5-002c4a6ac4ea" providerId="ADAL" clId="{C55D09D4-BC75-4245-87EB-79767B793CDF}" dt="2025-05-13T12:35:02.803" v="176" actId="14100"/>
          <ac:cxnSpMkLst>
            <pc:docMk/>
            <pc:sldMk cId="986405570" sldId="256"/>
            <ac:cxnSpMk id="24" creationId="{7627FAFE-179F-3DC5-0405-FAC9A99DB8ED}"/>
          </ac:cxnSpMkLst>
        </pc:cxnChg>
        <pc:cxnChg chg="add mod">
          <ac:chgData name="Legros.Nathalie" userId="dd9dabb4-afc0-41b5-bbc5-002c4a6ac4ea" providerId="ADAL" clId="{C55D09D4-BC75-4245-87EB-79767B793CDF}" dt="2025-05-13T12:42:08.784" v="329" actId="1035"/>
          <ac:cxnSpMkLst>
            <pc:docMk/>
            <pc:sldMk cId="986405570" sldId="256"/>
            <ac:cxnSpMk id="27" creationId="{9096AC05-5457-FF08-0D78-91BDFDE0A455}"/>
          </ac:cxnSpMkLst>
        </pc:cxnChg>
        <pc:cxnChg chg="del mod">
          <ac:chgData name="Legros.Nathalie" userId="dd9dabb4-afc0-41b5-bbc5-002c4a6ac4ea" providerId="ADAL" clId="{C55D09D4-BC75-4245-87EB-79767B793CDF}" dt="2025-05-13T12:42:05.301" v="319" actId="478"/>
          <ac:cxnSpMkLst>
            <pc:docMk/>
            <pc:sldMk cId="986405570" sldId="256"/>
            <ac:cxnSpMk id="33" creationId="{7EA439D6-FD1D-9FC2-5837-F70A7CD0DF5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54074" y="86399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12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48056" y="4533446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554939" y="911449"/>
            <a:ext cx="8774931" cy="1629082"/>
            <a:chOff x="-483587" y="816164"/>
            <a:chExt cx="7704052" cy="15394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483587" y="816164"/>
              <a:ext cx="3335541" cy="1400197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Unités de longueur – Différencier aire et périmètre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5725" indent="92075"/>
              <a:r>
                <a:rPr lang="fr-FR" sz="800" dirty="0">
                  <a:solidFill>
                    <a:schemeClr val="tx1"/>
                  </a:solidFill>
                </a:rPr>
                <a:t>n° 17 – 18 – 19 – 20  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88900"/>
              <a:r>
                <a:rPr lang="fr-FR" sz="800" dirty="0">
                  <a:solidFill>
                    <a:schemeClr val="accent6"/>
                  </a:solidFill>
                </a:rPr>
                <a:t>1. Les longueurs et les périmètres </a:t>
              </a:r>
            </a:p>
            <a:p>
              <a:pPr marL="88900" indent="88900"/>
              <a:r>
                <a:rPr lang="fr-FR" sz="800" dirty="0">
                  <a:solidFill>
                    <a:schemeClr val="tx1"/>
                  </a:solidFill>
                </a:rPr>
                <a:t>Unités de longueurs</a:t>
              </a:r>
            </a:p>
            <a:p>
              <a:pPr marL="88900" indent="88900"/>
              <a:r>
                <a:rPr lang="fr-FR" sz="800" dirty="0">
                  <a:solidFill>
                    <a:schemeClr val="tx1"/>
                  </a:solidFill>
                </a:rPr>
                <a:t>Définition du périmètre 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56* – 58* – 39 – 40 – 45 </a:t>
              </a:r>
            </a:p>
            <a:p>
              <a:pPr indent="85725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59**</a:t>
              </a: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3162853" y="816164"/>
              <a:ext cx="2129523" cy="153942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Périmètres des figures usuelles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 indent="-3175"/>
              <a:r>
                <a:rPr lang="fr-FR" sz="800" dirty="0">
                  <a:solidFill>
                    <a:schemeClr val="accent2"/>
                  </a:solidFill>
                </a:rPr>
                <a:t> </a:t>
              </a:r>
              <a:r>
                <a:rPr lang="fr-FR" sz="800" b="1" dirty="0">
                  <a:solidFill>
                    <a:schemeClr val="tx1"/>
                  </a:solidFill>
                </a:rPr>
                <a:t>Rituel 1</a:t>
              </a:r>
            </a:p>
            <a:p>
              <a:pPr indent="180975"/>
              <a:r>
                <a:rPr lang="fr-FR" sz="800" b="1" dirty="0">
                  <a:solidFill>
                    <a:schemeClr val="tx1"/>
                  </a:solidFill>
                </a:rPr>
                <a:t>Activité 1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</a:p>
            <a:p>
              <a:pPr marL="177800"/>
              <a:r>
                <a:rPr lang="fr-FR" sz="800" b="1" dirty="0">
                  <a:solidFill>
                    <a:srgbClr val="70AD47"/>
                  </a:solidFill>
                </a:rPr>
                <a:t> </a:t>
              </a:r>
              <a:r>
                <a:rPr lang="fr-FR" sz="800" dirty="0">
                  <a:solidFill>
                    <a:srgbClr val="70AD47"/>
                  </a:solidFill>
                </a:rPr>
                <a:t>1. Les longueurs et les périmètres </a:t>
              </a:r>
            </a:p>
            <a:p>
              <a:pPr marL="177800"/>
              <a:r>
                <a:rPr lang="fr-FR" sz="800" dirty="0">
                  <a:solidFill>
                    <a:schemeClr val="tx1"/>
                  </a:solidFill>
                </a:rPr>
                <a:t>Formules de périmètres pour les figures usuelles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Méthodes 1 et 2 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61* – 62* – 65** – 67** – 69**</a:t>
              </a:r>
            </a:p>
            <a:p>
              <a:pPr indent="85725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68** – 70**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5599650" y="816851"/>
              <a:ext cx="1620815" cy="1231062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Problèmes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indent="177800"/>
              <a:r>
                <a:rPr lang="fr-FR" sz="800" b="1" dirty="0">
                  <a:solidFill>
                    <a:schemeClr val="tx1"/>
                  </a:solidFill>
                </a:rPr>
                <a:t>Rituel 2</a:t>
              </a:r>
            </a:p>
            <a:p>
              <a:pPr indent="177800"/>
              <a:r>
                <a:rPr lang="fr-FR" sz="800" b="1" dirty="0">
                  <a:solidFill>
                    <a:schemeClr val="tx1"/>
                  </a:solidFill>
                </a:rPr>
                <a:t>QF</a:t>
              </a:r>
              <a:r>
                <a:rPr lang="fr-FR" sz="800" dirty="0">
                  <a:solidFill>
                    <a:schemeClr val="tx1"/>
                  </a:solidFill>
                </a:rPr>
                <a:t> n° 55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103**– 104** – 112**</a:t>
              </a:r>
            </a:p>
            <a:p>
              <a:pPr indent="85725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107** – 115 </a:t>
              </a:r>
              <a:r>
                <a:rPr lang="fr-FR" sz="800" i="1" dirty="0">
                  <a:solidFill>
                    <a:schemeClr val="tx1"/>
                  </a:solidFill>
                </a:rPr>
                <a:t>énigme</a:t>
              </a:r>
              <a:r>
                <a:rPr lang="fr-FR" sz="800" dirty="0">
                  <a:solidFill>
                    <a:schemeClr val="tx1"/>
                  </a:solidFill>
                </a:rPr>
                <a:t> – 117 </a:t>
              </a:r>
              <a:r>
                <a:rPr lang="fr-FR" sz="800" i="1" dirty="0">
                  <a:solidFill>
                    <a:schemeClr val="tx1"/>
                  </a:solidFill>
                </a:rPr>
                <a:t>défi</a:t>
              </a:r>
              <a:endParaRPr lang="fr-FR" sz="800" i="1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2881637" y="1363102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5749" y="2545237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600870"/>
            <a:ext cx="2534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longueurs et les périmètres 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541263"/>
            <a:ext cx="819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aires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5669" y="4537856"/>
            <a:ext cx="968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durées</a:t>
            </a:r>
            <a:endParaRPr lang="fr-FR" sz="900" i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631309" y="3459945"/>
            <a:ext cx="2005752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270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5592252" y="2840380"/>
            <a:ext cx="2004079" cy="130276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Problèmes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Rituel 3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QF</a:t>
            </a:r>
            <a:r>
              <a:rPr lang="fr-FR" sz="800" dirty="0">
                <a:solidFill>
                  <a:schemeClr val="tx1"/>
                </a:solidFill>
              </a:rPr>
              <a:t> n° 71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110*** – 111***</a:t>
            </a:r>
          </a:p>
          <a:p>
            <a:pPr indent="8572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113*** – 116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  <a:endParaRPr lang="fr-FR" sz="1000" i="1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554939" y="2851802"/>
            <a:ext cx="2139636" cy="1586203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Unités d’aire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46 – 48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</a:p>
          <a:p>
            <a:pPr indent="177800"/>
            <a:r>
              <a:rPr lang="fr-FR" sz="800" dirty="0">
                <a:solidFill>
                  <a:schemeClr val="accent6"/>
                </a:solidFill>
              </a:rPr>
              <a:t>2. Les aires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Définition 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Unités d’aire usuelle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3 </a:t>
            </a:r>
            <a:endParaRPr lang="fr-FR" sz="800" b="1" dirty="0">
              <a:solidFill>
                <a:schemeClr val="accent6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72* – 73* – 75** – 76*</a:t>
            </a:r>
          </a:p>
          <a:p>
            <a:pPr indent="8572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77**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023238" y="2854908"/>
            <a:ext cx="2236334" cy="1293558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Aires des figures usuelles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92075"/>
            <a:r>
              <a:rPr lang="fr-FR" sz="800" b="1" dirty="0">
                <a:solidFill>
                  <a:schemeClr val="tx1"/>
                </a:solidFill>
              </a:rPr>
              <a:t>Activité 2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b="1" dirty="0">
              <a:solidFill>
                <a:schemeClr val="bg1">
                  <a:lumMod val="65000"/>
                </a:schemeClr>
              </a:solidFill>
            </a:endParaRPr>
          </a:p>
          <a:p>
            <a:pPr marL="177800"/>
            <a:r>
              <a:rPr lang="fr-FR" sz="800" dirty="0">
                <a:solidFill>
                  <a:schemeClr val="accent6"/>
                </a:solidFill>
              </a:rPr>
              <a:t>2. Les aires</a:t>
            </a:r>
          </a:p>
          <a:p>
            <a:pPr marL="177800"/>
            <a:r>
              <a:rPr lang="fr-FR" sz="800" dirty="0">
                <a:solidFill>
                  <a:schemeClr val="tx1"/>
                </a:solidFill>
              </a:rPr>
              <a:t>Formules d’aires pour le carré et le rectangle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6"/>
                </a:solidFill>
              </a:rPr>
              <a:t>Méthode 4</a:t>
            </a:r>
            <a:endParaRPr lang="fr-FR" sz="800" dirty="0">
              <a:solidFill>
                <a:schemeClr val="accent6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78** – 79**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BAEFD94-A94C-C1A1-E8AA-A6D2180AA16D}"/>
              </a:ext>
            </a:extLst>
          </p:cNvPr>
          <p:cNvSpPr/>
          <p:nvPr/>
        </p:nvSpPr>
        <p:spPr>
          <a:xfrm>
            <a:off x="5708142" y="4845633"/>
            <a:ext cx="2183366" cy="110018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Problèmes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QF</a:t>
            </a:r>
            <a:r>
              <a:rPr lang="fr-FR" sz="800" dirty="0">
                <a:solidFill>
                  <a:schemeClr val="tx1"/>
                </a:solidFill>
              </a:rPr>
              <a:t> n°80</a:t>
            </a:r>
            <a:endParaRPr lang="fr-FR" sz="800" b="1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 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n°102* – 105** – 108**</a:t>
            </a:r>
            <a:endParaRPr lang="fr-FR" sz="800" dirty="0">
              <a:solidFill>
                <a:srgbClr val="70AD47"/>
              </a:solidFill>
            </a:endParaRPr>
          </a:p>
          <a:p>
            <a:pPr indent="8572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n°106** – 109*** – 114 </a:t>
            </a:r>
            <a:r>
              <a:rPr lang="fr-FR" sz="800" i="1" dirty="0">
                <a:solidFill>
                  <a:schemeClr val="tx1"/>
                </a:solidFill>
              </a:rPr>
              <a:t>défi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endParaRPr lang="fr-FR" sz="800" b="1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540268" y="4858170"/>
            <a:ext cx="2036135" cy="170672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Les durées et les horaires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Calcul Mental </a:t>
            </a:r>
            <a:r>
              <a:rPr lang="fr-FR" sz="800" dirty="0">
                <a:solidFill>
                  <a:schemeClr val="tx1"/>
                </a:solidFill>
              </a:rPr>
              <a:t>n° 36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Activité 3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b="1" dirty="0">
              <a:solidFill>
                <a:schemeClr val="bg1">
                  <a:lumMod val="65000"/>
                </a:schemeClr>
              </a:solidFill>
            </a:endParaRPr>
          </a:p>
          <a:p>
            <a:pPr indent="177800"/>
            <a:r>
              <a:rPr lang="fr-FR" sz="800" dirty="0">
                <a:solidFill>
                  <a:schemeClr val="accent6"/>
                </a:solidFill>
              </a:rPr>
              <a:t>3. Les durées et les horaires</a:t>
            </a:r>
          </a:p>
          <a:p>
            <a:pPr indent="177800"/>
            <a:r>
              <a:rPr lang="fr-FR" sz="800">
                <a:solidFill>
                  <a:schemeClr val="tx1"/>
                </a:solidFill>
              </a:rPr>
              <a:t>Définition </a:t>
            </a:r>
          </a:p>
          <a:p>
            <a:pPr indent="177800"/>
            <a:r>
              <a:rPr lang="fr-FR" sz="800">
                <a:solidFill>
                  <a:schemeClr val="tx1"/>
                </a:solidFill>
              </a:rPr>
              <a:t>Unités </a:t>
            </a:r>
            <a:r>
              <a:rPr lang="fr-FR" sz="800" dirty="0">
                <a:solidFill>
                  <a:schemeClr val="tx1"/>
                </a:solidFill>
              </a:rPr>
              <a:t>de durée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6"/>
                </a:solidFill>
              </a:rPr>
              <a:t>Méthode 5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81*  – 83* – 85**</a:t>
            </a:r>
          </a:p>
          <a:p>
            <a:pPr indent="8572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86** – 88** </a:t>
            </a:r>
            <a:endParaRPr lang="fr-FR" sz="1000" dirty="0">
              <a:solidFill>
                <a:schemeClr val="tx1"/>
              </a:solidFill>
            </a:endParaRPr>
          </a:p>
          <a:p>
            <a:pPr marL="88900" indent="-88900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2694575" y="3644904"/>
            <a:ext cx="337303" cy="531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645979" y="4406543"/>
            <a:ext cx="2005753" cy="43909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Problème à prise d’initiative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282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813188" y="6564892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7167582" y="1490243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D458D6BF-3F39-A4E0-4390-1110C41C4BF7}"/>
              </a:ext>
            </a:extLst>
          </p:cNvPr>
          <p:cNvCxnSpPr>
            <a:cxnSpLocks/>
          </p:cNvCxnSpPr>
          <p:nvPr/>
        </p:nvCxnSpPr>
        <p:spPr>
          <a:xfrm>
            <a:off x="5383033" y="5687652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9645979" y="5265178"/>
            <a:ext cx="2005752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Culture générale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page 271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654107" y="6008427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260 et 261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FFDA7773-DE92-69E6-3C61-CCB894647C75}"/>
              </a:ext>
            </a:extLst>
          </p:cNvPr>
          <p:cNvSpPr/>
          <p:nvPr/>
        </p:nvSpPr>
        <p:spPr>
          <a:xfrm>
            <a:off x="2970285" y="4853132"/>
            <a:ext cx="2412748" cy="171176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Calculs de durées et d’horaires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Rituel 4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n° 54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b="1" dirty="0">
              <a:solidFill>
                <a:schemeClr val="bg1">
                  <a:lumMod val="65000"/>
                </a:schemeClr>
              </a:solidFill>
            </a:endParaRPr>
          </a:p>
          <a:p>
            <a:pPr indent="177800"/>
            <a:r>
              <a:rPr lang="fr-FR" sz="800" dirty="0">
                <a:solidFill>
                  <a:schemeClr val="accent6"/>
                </a:solidFill>
              </a:rPr>
              <a:t>3. Les durées et les horaires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Calculer une durée</a:t>
            </a:r>
          </a:p>
          <a:p>
            <a:pPr indent="177800"/>
            <a:r>
              <a:rPr lang="fr-FR" sz="800" dirty="0">
                <a:solidFill>
                  <a:schemeClr val="tx1"/>
                </a:solidFill>
              </a:rPr>
              <a:t>Calculer un horaire de fin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6"/>
                </a:solidFill>
              </a:rPr>
              <a:t>Méthode 6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90* – 91** – 94** – 96** – 97**</a:t>
            </a:r>
          </a:p>
          <a:p>
            <a:pPr indent="8572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95** – 98** </a:t>
            </a:r>
          </a:p>
          <a:p>
            <a:pPr marL="180975"/>
            <a:endParaRPr lang="fr-FR" sz="8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CC4B8693-B086-1049-94C0-6C0B39CB24E3}"/>
              </a:ext>
            </a:extLst>
          </p:cNvPr>
          <p:cNvCxnSpPr>
            <a:cxnSpLocks/>
          </p:cNvCxnSpPr>
          <p:nvPr/>
        </p:nvCxnSpPr>
        <p:spPr>
          <a:xfrm>
            <a:off x="2610490" y="5695031"/>
            <a:ext cx="359795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9096AC05-5457-FF08-0D78-91BDFDE0A455}"/>
              </a:ext>
            </a:extLst>
          </p:cNvPr>
          <p:cNvCxnSpPr>
            <a:cxnSpLocks/>
          </p:cNvCxnSpPr>
          <p:nvPr/>
        </p:nvCxnSpPr>
        <p:spPr>
          <a:xfrm>
            <a:off x="5260991" y="3623568"/>
            <a:ext cx="337303" cy="531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514</Words>
  <Application>Microsoft Office PowerPoint</Application>
  <PresentationFormat>Grand écran</PresentationFormat>
  <Paragraphs>112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219</cp:revision>
  <dcterms:created xsi:type="dcterms:W3CDTF">2022-07-11T08:32:07Z</dcterms:created>
  <dcterms:modified xsi:type="dcterms:W3CDTF">2025-05-13T13:24:41Z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