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8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13 : </a:t>
            </a:r>
            <a:r>
              <a:rPr lang="fr-FR" b="1" dirty="0"/>
              <a:t>Un exemple de plan de séquence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642905" y="912176"/>
            <a:ext cx="7580347" cy="1401696"/>
            <a:chOff x="-393477" y="816163"/>
            <a:chExt cx="7046869" cy="132454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393477" y="816164"/>
              <a:ext cx="1808626" cy="1324548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Vocabulaire : </a:t>
              </a:r>
              <a:br>
                <a:rPr lang="fr-FR" sz="1200" b="1" dirty="0">
                  <a:solidFill>
                    <a:srgbClr val="002060"/>
                  </a:solidFill>
                </a:rPr>
              </a:br>
              <a:r>
                <a:rPr lang="fr-FR" sz="1200" b="1" dirty="0">
                  <a:solidFill>
                    <a:srgbClr val="002060"/>
                  </a:solidFill>
                </a:rPr>
                <a:t>face, sommet, arête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QF </a:t>
              </a:r>
              <a:r>
                <a:rPr lang="fr-FR" sz="800" dirty="0">
                  <a:solidFill>
                    <a:schemeClr val="tx1"/>
                  </a:solidFill>
                </a:rPr>
                <a:t>n° 1 – 2 – 3 – 4  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1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11 – 32* – 33* – 34**  </a:t>
              </a: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703950" y="816164"/>
              <a:ext cx="2433864" cy="1308859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Vocabulaire : solides particuliers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 </a:t>
              </a:r>
              <a:r>
                <a:rPr lang="fr-FR" sz="800" dirty="0">
                  <a:solidFill>
                    <a:schemeClr val="tx1"/>
                  </a:solidFill>
                </a:rPr>
                <a:t>n° 10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et Méthode 2 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800" dirty="0">
                  <a:solidFill>
                    <a:srgbClr val="70AD47"/>
                  </a:solidFill>
                </a:rPr>
                <a:t>        1. La reconnaissance des solides particuliers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12 – 5 – 6 – 17 – 20 – 35* – 37* – 38** – 40**  </a:t>
              </a:r>
            </a:p>
            <a:p>
              <a:pPr marL="88900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18 – 19 – 36* – 39** – 41** 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4432361" y="816163"/>
              <a:ext cx="2221031" cy="130886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Représenter l’espace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Rituels 1</a:t>
              </a:r>
              <a:r>
                <a:rPr lang="fr-FR" sz="800" dirty="0">
                  <a:solidFill>
                    <a:schemeClr val="tx1"/>
                  </a:solidFill>
                </a:rPr>
                <a:t>  – n°15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Activité 2</a:t>
              </a:r>
              <a:endParaRPr lang="fr-FR" sz="800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800" dirty="0">
                  <a:solidFill>
                    <a:srgbClr val="70AD47"/>
                  </a:solidFill>
                </a:rPr>
                <a:t>        1. Représentation de l’espace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8 – 24 – 25 – 43* – 44** – 61**  </a:t>
              </a:r>
            </a:p>
            <a:p>
              <a:pPr marL="87313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42* – 62*** </a:t>
              </a:r>
              <a:r>
                <a:rPr lang="fr-FR" sz="800" i="1" dirty="0">
                  <a:solidFill>
                    <a:schemeClr val="tx1"/>
                  </a:solidFill>
                </a:rPr>
                <a:t> </a:t>
              </a:r>
              <a:endParaRPr lang="fr-FR" sz="1000" i="1" dirty="0">
                <a:solidFill>
                  <a:schemeClr val="tx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800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15149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265749" y="2761137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600870"/>
            <a:ext cx="1851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vision dans l’espace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757163"/>
            <a:ext cx="1090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volumes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6378271" y="3456785"/>
            <a:ext cx="1844981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289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42905" y="3056281"/>
            <a:ext cx="1945548" cy="125554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Manipulation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Rituel 2  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 1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2. Les volumes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9 – 27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2939122" y="3064940"/>
            <a:ext cx="2493067" cy="125534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Exercices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n°31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Rituel 3 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28 – 29 – 30 – 46* – 48** – 50** – 53** – 58** 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49** – 52** – 54** – 60** 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</p:cNvCxnSpPr>
          <p:nvPr/>
        </p:nvCxnSpPr>
        <p:spPr>
          <a:xfrm>
            <a:off x="2630904" y="365149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28681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5560358" y="1594016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58350" y="4640964"/>
            <a:ext cx="2692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 284 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315</Words>
  <Application>Microsoft Office PowerPoint</Application>
  <PresentationFormat>Grand écran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220</cp:revision>
  <dcterms:created xsi:type="dcterms:W3CDTF">2022-07-11T08:32:07Z</dcterms:created>
  <dcterms:modified xsi:type="dcterms:W3CDTF">2025-05-13T13:55:36Z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