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44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72A6FB1C-3D25-4E60-AD2A-8C26664895E7}"/>
    <pc:docChg chg="undo custSel modSld">
      <pc:chgData name="Legros.Nathalie" userId="dd9dabb4-afc0-41b5-bbc5-002c4a6ac4ea" providerId="ADAL" clId="{72A6FB1C-3D25-4E60-AD2A-8C26664895E7}" dt="2025-05-28T15:05:58.940" v="138" actId="14100"/>
      <pc:docMkLst>
        <pc:docMk/>
      </pc:docMkLst>
      <pc:sldChg chg="modSp mod">
        <pc:chgData name="Legros.Nathalie" userId="dd9dabb4-afc0-41b5-bbc5-002c4a6ac4ea" providerId="ADAL" clId="{72A6FB1C-3D25-4E60-AD2A-8C26664895E7}" dt="2025-05-28T15:05:58.940" v="138" actId="14100"/>
        <pc:sldMkLst>
          <pc:docMk/>
          <pc:sldMk cId="986405570" sldId="256"/>
        </pc:sldMkLst>
        <pc:spChg chg="mod">
          <ac:chgData name="Legros.Nathalie" userId="dd9dabb4-afc0-41b5-bbc5-002c4a6ac4ea" providerId="ADAL" clId="{72A6FB1C-3D25-4E60-AD2A-8C26664895E7}" dt="2025-05-28T15:05:18.827" v="119" actId="14100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72A6FB1C-3D25-4E60-AD2A-8C26664895E7}" dt="2025-05-28T15:03:36.363" v="85" actId="20577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72A6FB1C-3D25-4E60-AD2A-8C26664895E7}" dt="2025-05-28T15:02:47.060" v="79" actId="1036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72A6FB1C-3D25-4E60-AD2A-8C26664895E7}" dt="2025-05-28T15:05:58.940" v="138" actId="14100"/>
          <ac:spMkLst>
            <pc:docMk/>
            <pc:sldMk cId="986405570" sldId="256"/>
            <ac:spMk id="10" creationId="{E190AA8C-4951-769A-7447-9FA4CE7C0EB9}"/>
          </ac:spMkLst>
        </pc:spChg>
        <pc:spChg chg="mod">
          <ac:chgData name="Legros.Nathalie" userId="dd9dabb4-afc0-41b5-bbc5-002c4a6ac4ea" providerId="ADAL" clId="{72A6FB1C-3D25-4E60-AD2A-8C26664895E7}" dt="2025-05-28T15:04:11.866" v="95" actId="20577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72A6FB1C-3D25-4E60-AD2A-8C26664895E7}" dt="2025-05-28T15:04:15.729" v="99" actId="20577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72A6FB1C-3D25-4E60-AD2A-8C26664895E7}" dt="2025-05-28T15:05:00.725" v="114" actId="20577"/>
          <ac:spMkLst>
            <pc:docMk/>
            <pc:sldMk cId="986405570" sldId="256"/>
            <ac:spMk id="20" creationId="{9BAEFD94-A94C-C1A1-E8AA-A6D2180AA16D}"/>
          </ac:spMkLst>
        </pc:spChg>
        <pc:spChg chg="mod">
          <ac:chgData name="Legros.Nathalie" userId="dd9dabb4-afc0-41b5-bbc5-002c4a6ac4ea" providerId="ADAL" clId="{72A6FB1C-3D25-4E60-AD2A-8C26664895E7}" dt="2025-05-28T15:05:25.163" v="128" actId="1038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72A6FB1C-3D25-4E60-AD2A-8C26664895E7}" dt="2025-05-28T15:05:09.413" v="118" actId="20577"/>
          <ac:spMkLst>
            <pc:docMk/>
            <pc:sldMk cId="986405570" sldId="256"/>
            <ac:spMk id="23" creationId="{95CC434A-CF1B-E507-6118-89492DDEBD04}"/>
          </ac:spMkLst>
        </pc:spChg>
        <pc:spChg chg="mod">
          <ac:chgData name="Legros.Nathalie" userId="dd9dabb4-afc0-41b5-bbc5-002c4a6ac4ea" providerId="ADAL" clId="{72A6FB1C-3D25-4E60-AD2A-8C26664895E7}" dt="2025-05-28T15:01:30.575" v="1" actId="20577"/>
          <ac:spMkLst>
            <pc:docMk/>
            <pc:sldMk cId="986405570" sldId="256"/>
            <ac:spMk id="59" creationId="{D0C7A196-592B-EBEF-D6DB-019D59530394}"/>
          </ac:spMkLst>
        </pc:spChg>
        <pc:spChg chg="mod">
          <ac:chgData name="Legros.Nathalie" userId="dd9dabb4-afc0-41b5-bbc5-002c4a6ac4ea" providerId="ADAL" clId="{72A6FB1C-3D25-4E60-AD2A-8C26664895E7}" dt="2025-05-28T15:02:47.060" v="79" actId="1036"/>
          <ac:spMkLst>
            <pc:docMk/>
            <pc:sldMk cId="986405570" sldId="256"/>
            <ac:spMk id="86" creationId="{6746FFC2-D6D9-4128-58CE-E5AB05EA43B5}"/>
          </ac:spMkLst>
        </pc:spChg>
        <pc:spChg chg="mod">
          <ac:chgData name="Legros.Nathalie" userId="dd9dabb4-afc0-41b5-bbc5-002c4a6ac4ea" providerId="ADAL" clId="{72A6FB1C-3D25-4E60-AD2A-8C26664895E7}" dt="2025-05-28T15:02:47.060" v="79" actId="1036"/>
          <ac:spMkLst>
            <pc:docMk/>
            <pc:sldMk cId="986405570" sldId="256"/>
            <ac:spMk id="110" creationId="{9CDA1EE6-F50A-D84F-99E6-00E82B3BF35F}"/>
          </ac:spMkLst>
        </pc:spChg>
        <pc:cxnChg chg="mod">
          <ac:chgData name="Legros.Nathalie" userId="dd9dabb4-afc0-41b5-bbc5-002c4a6ac4ea" providerId="ADAL" clId="{72A6FB1C-3D25-4E60-AD2A-8C26664895E7}" dt="2025-05-28T15:01:48.541" v="29" actId="1036"/>
          <ac:cxnSpMkLst>
            <pc:docMk/>
            <pc:sldMk cId="986405570" sldId="256"/>
            <ac:cxnSpMk id="24" creationId="{7627FAFE-179F-3DC5-0405-FAC9A99DB8ED}"/>
          </ac:cxnSpMkLst>
        </pc:cxnChg>
        <pc:cxnChg chg="mod">
          <ac:chgData name="Legros.Nathalie" userId="dd9dabb4-afc0-41b5-bbc5-002c4a6ac4ea" providerId="ADAL" clId="{72A6FB1C-3D25-4E60-AD2A-8C26664895E7}" dt="2025-05-28T15:05:29.973" v="136" actId="1038"/>
          <ac:cxnSpMkLst>
            <pc:docMk/>
            <pc:sldMk cId="986405570" sldId="256"/>
            <ac:cxnSpMk id="33" creationId="{7EA439D6-FD1D-9FC2-5837-F70A7CD0DF5F}"/>
          </ac:cxnSpMkLst>
        </pc:cxnChg>
        <pc:cxnChg chg="mod">
          <ac:chgData name="Legros.Nathalie" userId="dd9dabb4-afc0-41b5-bbc5-002c4a6ac4ea" providerId="ADAL" clId="{72A6FB1C-3D25-4E60-AD2A-8C26664895E7}" dt="2025-05-28T15:02:47.060" v="79" actId="1036"/>
          <ac:cxnSpMkLst>
            <pc:docMk/>
            <pc:sldMk cId="986405570" sldId="256"/>
            <ac:cxnSpMk id="34" creationId="{D458D6BF-3F39-A4E0-4390-1110C41C4BF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14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26383" y="3027286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D44CF0-DA88-3074-C8BD-6791E55FB3F3}"/>
              </a:ext>
            </a:extLst>
          </p:cNvPr>
          <p:cNvSpPr/>
          <p:nvPr/>
        </p:nvSpPr>
        <p:spPr>
          <a:xfrm>
            <a:off x="606328" y="1141453"/>
            <a:ext cx="2060028" cy="108541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8900" indent="-88900" algn="ctr"/>
            <a:r>
              <a:rPr lang="fr-FR" sz="1200" b="1" dirty="0">
                <a:solidFill>
                  <a:srgbClr val="002060"/>
                </a:solidFill>
              </a:rPr>
              <a:t>1 - Vocabulaire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n°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dirty="0">
                <a:solidFill>
                  <a:schemeClr val="tx1"/>
                </a:solidFill>
              </a:rPr>
              <a:t>1 – 2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6"/>
                </a:solidFill>
              </a:rPr>
              <a:t>Cours </a:t>
            </a:r>
            <a:endParaRPr lang="fr-FR" sz="800" dirty="0">
              <a:solidFill>
                <a:schemeClr val="accent6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accent6"/>
                </a:solidFill>
              </a:rPr>
              <a:t>        Accomplir une tâche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  <a:endParaRPr lang="fr-FR" sz="800" b="1" dirty="0">
              <a:solidFill>
                <a:schemeClr val="bg1">
                  <a:lumMod val="65000"/>
                </a:schemeClr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4* – 5 * 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5774658" y="820469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5774658" y="3017153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3340" y="788789"/>
            <a:ext cx="997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Instruction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45496" y="820470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6016039" y="797006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Se déplacer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6760" y="3027286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Suite évolutive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6020028" y="3017153"/>
            <a:ext cx="2053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Programme de calcul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606327" y="3395219"/>
            <a:ext cx="2278639" cy="137298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En débranché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Activités algorithmiques : activité 2 </a:t>
            </a:r>
            <a:r>
              <a:rPr lang="fr-FR" sz="800" dirty="0">
                <a:solidFill>
                  <a:schemeClr val="tx1"/>
                </a:solidFill>
              </a:rPr>
              <a:t>page 298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Produire une suite évolutive en utilisant une instruction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11* – 12*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13 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142405" y="1140566"/>
            <a:ext cx="2559700" cy="130735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En débranché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Activités algorithmiques : activité 1 </a:t>
            </a:r>
            <a:r>
              <a:rPr lang="fr-FR" sz="800" dirty="0">
                <a:solidFill>
                  <a:schemeClr val="tx1"/>
                </a:solidFill>
              </a:rPr>
              <a:t>page 298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Se déplacer en exécutant un programme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6* – 7* – 10**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8* – 9**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9046400" y="1120402"/>
            <a:ext cx="2379118" cy="13275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Avec le numérique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Activités numériques : activité 1 </a:t>
            </a:r>
            <a:r>
              <a:rPr lang="fr-FR" sz="800" dirty="0">
                <a:solidFill>
                  <a:schemeClr val="tx1"/>
                </a:solidFill>
              </a:rPr>
              <a:t>page 300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19* – 20** – 21** – 22**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23**</a:t>
            </a: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AEFD94-A94C-C1A1-E8AA-A6D2180AA16D}"/>
              </a:ext>
            </a:extLst>
          </p:cNvPr>
          <p:cNvSpPr/>
          <p:nvPr/>
        </p:nvSpPr>
        <p:spPr>
          <a:xfrm>
            <a:off x="6155407" y="3359039"/>
            <a:ext cx="2546698" cy="139960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En débranché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77800"/>
            <a:r>
              <a:rPr lang="fr-FR" sz="800" dirty="0">
                <a:solidFill>
                  <a:schemeClr val="tx1"/>
                </a:solidFill>
              </a:rPr>
              <a:t>n°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dirty="0">
                <a:solidFill>
                  <a:schemeClr val="tx1"/>
                </a:solidFill>
              </a:rPr>
              <a:t>3</a:t>
            </a:r>
            <a:endParaRPr lang="fr-FR" sz="800" b="1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Calculer en utilisant une séquence d’instructions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14* – 15* – 16** – 18**  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17*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3202688" y="3368596"/>
            <a:ext cx="2183366" cy="139960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Avec le numérique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Activités numériques : activité 2 </a:t>
            </a:r>
            <a:r>
              <a:rPr lang="fr-FR" sz="800" dirty="0">
                <a:solidFill>
                  <a:schemeClr val="tx1"/>
                </a:solidFill>
              </a:rPr>
              <a:t>page 301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25** – 26** </a:t>
            </a:r>
            <a:endParaRPr lang="fr-FR" sz="1000" dirty="0">
              <a:solidFill>
                <a:schemeClr val="tx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9046400" y="3350460"/>
            <a:ext cx="2379118" cy="141773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Avec le numérique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Activités numériques : activité 3 </a:t>
            </a:r>
            <a:r>
              <a:rPr lang="fr-FR" sz="800" dirty="0">
                <a:solidFill>
                  <a:schemeClr val="tx1"/>
                </a:solidFill>
              </a:rPr>
              <a:t>page 303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24** – 27** 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8738182" y="1774495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2888805" y="4094913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D458D6BF-3F39-A4E0-4390-1110C41C4BF7}"/>
              </a:ext>
            </a:extLst>
          </p:cNvPr>
          <p:cNvCxnSpPr>
            <a:cxnSpLocks/>
          </p:cNvCxnSpPr>
          <p:nvPr/>
        </p:nvCxnSpPr>
        <p:spPr>
          <a:xfrm>
            <a:off x="8747464" y="4045308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 297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307</Words>
  <Application>Microsoft Office PowerPoint</Application>
  <PresentationFormat>Grand écran</PresentationFormat>
  <Paragraphs>65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222</cp:revision>
  <dcterms:created xsi:type="dcterms:W3CDTF">2022-07-11T08:32:07Z</dcterms:created>
  <dcterms:modified xsi:type="dcterms:W3CDTF">2025-05-28T15:06:01Z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