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EA62ED"/>
    <a:srgbClr val="2F528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78CD3B-2C94-4E46-A535-AACF9AE7391D}" v="2" dt="2025-04-28T15:47:13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48" y="-1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D878CD3B-2C94-4E46-A535-AACF9AE7391D}"/>
    <pc:docChg chg="undo custSel modSld">
      <pc:chgData name="Legros.Nathalie" userId="dd9dabb4-afc0-41b5-bbc5-002c4a6ac4ea" providerId="ADAL" clId="{D878CD3B-2C94-4E46-A535-AACF9AE7391D}" dt="2025-04-28T15:58:00.418" v="666" actId="1038"/>
      <pc:docMkLst>
        <pc:docMk/>
      </pc:docMkLst>
      <pc:sldChg chg="addSp modSp mod">
        <pc:chgData name="Legros.Nathalie" userId="dd9dabb4-afc0-41b5-bbc5-002c4a6ac4ea" providerId="ADAL" clId="{D878CD3B-2C94-4E46-A535-AACF9AE7391D}" dt="2025-04-28T15:58:00.418" v="666" actId="1038"/>
        <pc:sldMkLst>
          <pc:docMk/>
          <pc:sldMk cId="986405570" sldId="256"/>
        </pc:sldMkLst>
        <pc:spChg chg="mod">
          <ac:chgData name="Legros.Nathalie" userId="dd9dabb4-afc0-41b5-bbc5-002c4a6ac4ea" providerId="ADAL" clId="{D878CD3B-2C94-4E46-A535-AACF9AE7391D}" dt="2025-04-28T15:52:47.155" v="605" actId="255"/>
          <ac:spMkLst>
            <pc:docMk/>
            <pc:sldMk cId="986405570" sldId="256"/>
            <ac:spMk id="2" creationId="{3C73C518-11EB-1613-6833-C9C8AADCFE88}"/>
          </ac:spMkLst>
        </pc:spChg>
        <pc:spChg chg="mod">
          <ac:chgData name="Legros.Nathalie" userId="dd9dabb4-afc0-41b5-bbc5-002c4a6ac4ea" providerId="ADAL" clId="{D878CD3B-2C94-4E46-A535-AACF9AE7391D}" dt="2025-04-28T15:35:17.844" v="312" actId="179"/>
          <ac:spMkLst>
            <pc:docMk/>
            <pc:sldMk cId="986405570" sldId="256"/>
            <ac:spMk id="3" creationId="{017A397A-A580-6E3D-F493-C947F27BA6CD}"/>
          </ac:spMkLst>
        </pc:spChg>
        <pc:spChg chg="mod">
          <ac:chgData name="Legros.Nathalie" userId="dd9dabb4-afc0-41b5-bbc5-002c4a6ac4ea" providerId="ADAL" clId="{D878CD3B-2C94-4E46-A535-AACF9AE7391D}" dt="2025-04-28T15:55:16.544" v="641" actId="1038"/>
          <ac:spMkLst>
            <pc:docMk/>
            <pc:sldMk cId="986405570" sldId="256"/>
            <ac:spMk id="4" creationId="{D0D44CF0-DA88-3074-C8BD-6791E55FB3F3}"/>
          </ac:spMkLst>
        </pc:spChg>
        <pc:spChg chg="mod">
          <ac:chgData name="Legros.Nathalie" userId="dd9dabb4-afc0-41b5-bbc5-002c4a6ac4ea" providerId="ADAL" clId="{D878CD3B-2C94-4E46-A535-AACF9AE7391D}" dt="2025-04-28T15:48:39.803" v="484" actId="207"/>
          <ac:spMkLst>
            <pc:docMk/>
            <pc:sldMk cId="986405570" sldId="256"/>
            <ac:spMk id="5" creationId="{B29D5B2E-D27E-393D-55D4-14A7949F0D04}"/>
          </ac:spMkLst>
        </pc:spChg>
        <pc:spChg chg="mod">
          <ac:chgData name="Legros.Nathalie" userId="dd9dabb4-afc0-41b5-bbc5-002c4a6ac4ea" providerId="ADAL" clId="{D878CD3B-2C94-4E46-A535-AACF9AE7391D}" dt="2025-04-28T14:41:40.292" v="257" actId="179"/>
          <ac:spMkLst>
            <pc:docMk/>
            <pc:sldMk cId="986405570" sldId="256"/>
            <ac:spMk id="6" creationId="{2FC8AA8B-B32F-DFFD-0606-473132F2131A}"/>
          </ac:spMkLst>
        </pc:spChg>
        <pc:spChg chg="mod">
          <ac:chgData name="Legros.Nathalie" userId="dd9dabb4-afc0-41b5-bbc5-002c4a6ac4ea" providerId="ADAL" clId="{D878CD3B-2C94-4E46-A535-AACF9AE7391D}" dt="2025-04-28T15:51:30.689" v="553" actId="207"/>
          <ac:spMkLst>
            <pc:docMk/>
            <pc:sldMk cId="986405570" sldId="256"/>
            <ac:spMk id="7" creationId="{011A2104-A2CF-DE1D-E451-B32FAB567439}"/>
          </ac:spMkLst>
        </pc:spChg>
        <pc:spChg chg="mod">
          <ac:chgData name="Legros.Nathalie" userId="dd9dabb4-afc0-41b5-bbc5-002c4a6ac4ea" providerId="ADAL" clId="{D878CD3B-2C94-4E46-A535-AACF9AE7391D}" dt="2025-04-28T15:52:55.156" v="606" actId="255"/>
          <ac:spMkLst>
            <pc:docMk/>
            <pc:sldMk cId="986405570" sldId="256"/>
            <ac:spMk id="8" creationId="{18B02DAB-7171-5425-110B-C98341E70B53}"/>
          </ac:spMkLst>
        </pc:spChg>
        <pc:spChg chg="mod">
          <ac:chgData name="Legros.Nathalie" userId="dd9dabb4-afc0-41b5-bbc5-002c4a6ac4ea" providerId="ADAL" clId="{D878CD3B-2C94-4E46-A535-AACF9AE7391D}" dt="2025-04-28T15:53:23.027" v="611" actId="1035"/>
          <ac:spMkLst>
            <pc:docMk/>
            <pc:sldMk cId="986405570" sldId="256"/>
            <ac:spMk id="9" creationId="{60899E85-5100-D4E5-9B80-648FEC8398A2}"/>
          </ac:spMkLst>
        </pc:spChg>
        <pc:spChg chg="mod">
          <ac:chgData name="Legros.Nathalie" userId="dd9dabb4-afc0-41b5-bbc5-002c4a6ac4ea" providerId="ADAL" clId="{D878CD3B-2C94-4E46-A535-AACF9AE7391D}" dt="2025-04-28T15:55:57.229" v="654" actId="1036"/>
          <ac:spMkLst>
            <pc:docMk/>
            <pc:sldMk cId="986405570" sldId="256"/>
            <ac:spMk id="10" creationId="{E190AA8C-4951-769A-7447-9FA4CE7C0EB9}"/>
          </ac:spMkLst>
        </pc:spChg>
        <pc:spChg chg="mod">
          <ac:chgData name="Legros.Nathalie" userId="dd9dabb4-afc0-41b5-bbc5-002c4a6ac4ea" providerId="ADAL" clId="{D878CD3B-2C94-4E46-A535-AACF9AE7391D}" dt="2025-04-28T15:56:21.152" v="659" actId="1036"/>
          <ac:spMkLst>
            <pc:docMk/>
            <pc:sldMk cId="986405570" sldId="256"/>
            <ac:spMk id="11" creationId="{9B153A1E-F004-19F6-BEF4-4FB1FD69D78E}"/>
          </ac:spMkLst>
        </pc:spChg>
        <pc:spChg chg="mod">
          <ac:chgData name="Legros.Nathalie" userId="dd9dabb4-afc0-41b5-bbc5-002c4a6ac4ea" providerId="ADAL" clId="{D878CD3B-2C94-4E46-A535-AACF9AE7391D}" dt="2025-04-28T14:42:25.113" v="266" actId="20577"/>
          <ac:spMkLst>
            <pc:docMk/>
            <pc:sldMk cId="986405570" sldId="256"/>
            <ac:spMk id="15" creationId="{6FD49619-BE46-FF86-8CEF-12CDA10AC8E2}"/>
          </ac:spMkLst>
        </pc:spChg>
        <pc:spChg chg="mod">
          <ac:chgData name="Legros.Nathalie" userId="dd9dabb4-afc0-41b5-bbc5-002c4a6ac4ea" providerId="ADAL" clId="{D878CD3B-2C94-4E46-A535-AACF9AE7391D}" dt="2025-04-28T14:44:13.902" v="284" actId="179"/>
          <ac:spMkLst>
            <pc:docMk/>
            <pc:sldMk cId="986405570" sldId="256"/>
            <ac:spMk id="18" creationId="{9D2A945F-F525-B494-E92C-07F47C40E48B}"/>
          </ac:spMkLst>
        </pc:spChg>
        <pc:spChg chg="mod">
          <ac:chgData name="Legros.Nathalie" userId="dd9dabb4-afc0-41b5-bbc5-002c4a6ac4ea" providerId="ADAL" clId="{D878CD3B-2C94-4E46-A535-AACF9AE7391D}" dt="2025-04-28T15:34:36.229" v="301" actId="179"/>
          <ac:spMkLst>
            <pc:docMk/>
            <pc:sldMk cId="986405570" sldId="256"/>
            <ac:spMk id="19" creationId="{82EA1C22-D757-03A9-C95D-155717A06957}"/>
          </ac:spMkLst>
        </pc:spChg>
        <pc:spChg chg="mod">
          <ac:chgData name="Legros.Nathalie" userId="dd9dabb4-afc0-41b5-bbc5-002c4a6ac4ea" providerId="ADAL" clId="{D878CD3B-2C94-4E46-A535-AACF9AE7391D}" dt="2025-04-28T15:35:57.308" v="321" actId="179"/>
          <ac:spMkLst>
            <pc:docMk/>
            <pc:sldMk cId="986405570" sldId="256"/>
            <ac:spMk id="20" creationId="{9BAEFD94-A94C-C1A1-E8AA-A6D2180AA16D}"/>
          </ac:spMkLst>
        </pc:spChg>
        <pc:spChg chg="mod">
          <ac:chgData name="Legros.Nathalie" userId="dd9dabb4-afc0-41b5-bbc5-002c4a6ac4ea" providerId="ADAL" clId="{D878CD3B-2C94-4E46-A535-AACF9AE7391D}" dt="2025-04-28T15:38:28.395" v="343" actId="179"/>
          <ac:spMkLst>
            <pc:docMk/>
            <pc:sldMk cId="986405570" sldId="256"/>
            <ac:spMk id="21" creationId="{77C6F178-B0B9-AB08-3D02-DC683E456877}"/>
          </ac:spMkLst>
        </pc:spChg>
        <pc:spChg chg="mod">
          <ac:chgData name="Legros.Nathalie" userId="dd9dabb4-afc0-41b5-bbc5-002c4a6ac4ea" providerId="ADAL" clId="{D878CD3B-2C94-4E46-A535-AACF9AE7391D}" dt="2025-04-28T15:54:16.302" v="626" actId="1035"/>
          <ac:spMkLst>
            <pc:docMk/>
            <pc:sldMk cId="986405570" sldId="256"/>
            <ac:spMk id="22" creationId="{1397D75B-A7F2-FAC9-2DA3-F2F17DD2D66B}"/>
          </ac:spMkLst>
        </pc:spChg>
        <pc:spChg chg="mod">
          <ac:chgData name="Legros.Nathalie" userId="dd9dabb4-afc0-41b5-bbc5-002c4a6ac4ea" providerId="ADAL" clId="{D878CD3B-2C94-4E46-A535-AACF9AE7391D}" dt="2025-04-28T15:57:44.116" v="662" actId="14100"/>
          <ac:spMkLst>
            <pc:docMk/>
            <pc:sldMk cId="986405570" sldId="256"/>
            <ac:spMk id="23" creationId="{95CC434A-CF1B-E507-6118-89492DDEBD04}"/>
          </ac:spMkLst>
        </pc:spChg>
        <pc:spChg chg="mod">
          <ac:chgData name="Legros.Nathalie" userId="dd9dabb4-afc0-41b5-bbc5-002c4a6ac4ea" providerId="ADAL" clId="{D878CD3B-2C94-4E46-A535-AACF9AE7391D}" dt="2025-04-28T15:46:46.395" v="408" actId="1035"/>
          <ac:spMkLst>
            <pc:docMk/>
            <pc:sldMk cId="986405570" sldId="256"/>
            <ac:spMk id="29" creationId="{F010439F-66BD-0F0A-D6C5-E56F7E8AE518}"/>
          </ac:spMkLst>
        </pc:spChg>
        <pc:spChg chg="mod">
          <ac:chgData name="Legros.Nathalie" userId="dd9dabb4-afc0-41b5-bbc5-002c4a6ac4ea" providerId="ADAL" clId="{D878CD3B-2C94-4E46-A535-AACF9AE7391D}" dt="2025-04-28T14:33:04.936" v="114" actId="207"/>
          <ac:spMkLst>
            <pc:docMk/>
            <pc:sldMk cId="986405570" sldId="256"/>
            <ac:spMk id="36" creationId="{D1383BB7-1595-7DFB-E169-A289794414BB}"/>
          </ac:spMkLst>
        </pc:spChg>
        <pc:spChg chg="mod">
          <ac:chgData name="Legros.Nathalie" userId="dd9dabb4-afc0-41b5-bbc5-002c4a6ac4ea" providerId="ADAL" clId="{D878CD3B-2C94-4E46-A535-AACF9AE7391D}" dt="2025-04-28T15:57:14.678" v="661" actId="14100"/>
          <ac:spMkLst>
            <pc:docMk/>
            <pc:sldMk cId="986405570" sldId="256"/>
            <ac:spMk id="37" creationId="{EAE99EB1-2C6F-B16B-3DB2-196254357DAA}"/>
          </ac:spMkLst>
        </pc:spChg>
        <pc:spChg chg="mod">
          <ac:chgData name="Legros.Nathalie" userId="dd9dabb4-afc0-41b5-bbc5-002c4a6ac4ea" providerId="ADAL" clId="{D878CD3B-2C94-4E46-A535-AACF9AE7391D}" dt="2025-04-28T15:50:17.265" v="505" actId="1036"/>
          <ac:spMkLst>
            <pc:docMk/>
            <pc:sldMk cId="986405570" sldId="256"/>
            <ac:spMk id="59" creationId="{D0C7A196-592B-EBEF-D6DB-019D59530394}"/>
          </ac:spMkLst>
        </pc:spChg>
        <pc:spChg chg="mod">
          <ac:chgData name="Legros.Nathalie" userId="dd9dabb4-afc0-41b5-bbc5-002c4a6ac4ea" providerId="ADAL" clId="{D878CD3B-2C94-4E46-A535-AACF9AE7391D}" dt="2025-04-28T15:53:23.027" v="611" actId="1035"/>
          <ac:spMkLst>
            <pc:docMk/>
            <pc:sldMk cId="986405570" sldId="256"/>
            <ac:spMk id="86" creationId="{6746FFC2-D6D9-4128-58CE-E5AB05EA43B5}"/>
          </ac:spMkLst>
        </pc:spChg>
        <pc:spChg chg="mod">
          <ac:chgData name="Legros.Nathalie" userId="dd9dabb4-afc0-41b5-bbc5-002c4a6ac4ea" providerId="ADAL" clId="{D878CD3B-2C94-4E46-A535-AACF9AE7391D}" dt="2025-04-28T15:51:37.732" v="568" actId="207"/>
          <ac:spMkLst>
            <pc:docMk/>
            <pc:sldMk cId="986405570" sldId="256"/>
            <ac:spMk id="109" creationId="{DF1A651B-98F3-E73C-8200-E64EADAD5E81}"/>
          </ac:spMkLst>
        </pc:spChg>
        <pc:spChg chg="mod">
          <ac:chgData name="Legros.Nathalie" userId="dd9dabb4-afc0-41b5-bbc5-002c4a6ac4ea" providerId="ADAL" clId="{D878CD3B-2C94-4E46-A535-AACF9AE7391D}" dt="2025-04-28T15:56:08.394" v="656" actId="1036"/>
          <ac:spMkLst>
            <pc:docMk/>
            <pc:sldMk cId="986405570" sldId="256"/>
            <ac:spMk id="110" creationId="{9CDA1EE6-F50A-D84F-99E6-00E82B3BF35F}"/>
          </ac:spMkLst>
        </pc:spChg>
        <pc:grpChg chg="mod">
          <ac:chgData name="Legros.Nathalie" userId="dd9dabb4-afc0-41b5-bbc5-002c4a6ac4ea" providerId="ADAL" clId="{D878CD3B-2C94-4E46-A535-AACF9AE7391D}" dt="2025-04-28T15:55:48.605" v="651" actId="1076"/>
          <ac:grpSpMkLst>
            <pc:docMk/>
            <pc:sldMk cId="986405570" sldId="256"/>
            <ac:grpSpMk id="67" creationId="{99F76233-C23E-9629-3825-971FBE40A859}"/>
          </ac:grpSpMkLst>
        </pc:grpChg>
        <pc:picChg chg="add mod">
          <ac:chgData name="Legros.Nathalie" userId="dd9dabb4-afc0-41b5-bbc5-002c4a6ac4ea" providerId="ADAL" clId="{D878CD3B-2C94-4E46-A535-AACF9AE7391D}" dt="2025-04-28T15:50:01.286" v="504" actId="1038"/>
          <ac:picMkLst>
            <pc:docMk/>
            <pc:sldMk cId="986405570" sldId="256"/>
            <ac:picMk id="13" creationId="{48CB864E-0ACC-7577-0851-05621E31DA4A}"/>
          </ac:picMkLst>
        </pc:picChg>
        <pc:picChg chg="add mod">
          <ac:chgData name="Legros.Nathalie" userId="dd9dabb4-afc0-41b5-bbc5-002c4a6ac4ea" providerId="ADAL" clId="{D878CD3B-2C94-4E46-A535-AACF9AE7391D}" dt="2025-04-28T15:47:53.967" v="449" actId="14100"/>
          <ac:picMkLst>
            <pc:docMk/>
            <pc:sldMk cId="986405570" sldId="256"/>
            <ac:picMk id="14" creationId="{06EEFC93-ADE3-0BD0-6835-9660E73D2D80}"/>
          </ac:picMkLst>
        </pc:picChg>
        <pc:cxnChg chg="mod">
          <ac:chgData name="Legros.Nathalie" userId="dd9dabb4-afc0-41b5-bbc5-002c4a6ac4ea" providerId="ADAL" clId="{D878CD3B-2C94-4E46-A535-AACF9AE7391D}" dt="2025-04-28T14:40:46.130" v="233" actId="1037"/>
          <ac:cxnSpMkLst>
            <pc:docMk/>
            <pc:sldMk cId="986405570" sldId="256"/>
            <ac:cxnSpMk id="32" creationId="{B34FF785-BDE1-3E64-32AF-EF5649A2F76D}"/>
          </ac:cxnSpMkLst>
        </pc:cxnChg>
        <pc:cxnChg chg="mod">
          <ac:chgData name="Legros.Nathalie" userId="dd9dabb4-afc0-41b5-bbc5-002c4a6ac4ea" providerId="ADAL" clId="{D878CD3B-2C94-4E46-A535-AACF9AE7391D}" dt="2025-04-28T15:58:00.418" v="666" actId="1038"/>
          <ac:cxnSpMkLst>
            <pc:docMk/>
            <pc:sldMk cId="986405570" sldId="256"/>
            <ac:cxnSpMk id="35" creationId="{E73BC632-F820-F86A-641D-161904FD5A3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8E95E-86F3-C8E0-21EF-3CD1DB68B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91E26C-618E-9CCF-7201-A4BBB5E19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89DDBC-EC86-D89E-8B05-FA716626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E6570-22C8-BAE6-0639-BF8907B9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8BB49E-C5A3-BF5D-E4B5-70053E74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76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EF90D-7D5B-AE80-162E-507844A2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8FB1A4-71FE-2027-D606-DDF89998C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A489A-B69C-2F45-40D7-D5927E9A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7CCE8C-4A72-63F8-42D5-4972F3CAB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36535C-C882-8E11-2F5D-5DEE9EFB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31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1CF3B1-0AE7-D775-0BE8-436E6BFEE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124C0E-A29E-8D46-11F2-DA1B9601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785382-7949-E7BA-B93A-49EC22BF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8F5CD-1ED7-F563-3EDD-995C6BB0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496EB-E08B-29D7-D9D7-1767A48F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2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17EB1-16B7-AE39-49D7-FDF8E3CF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BEBD2-0367-36D8-00EA-AB787B1C7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B68FDA-A2AA-2376-5774-C0AD7DE1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65D61-C94F-84BC-D600-42DF015F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52AF8B-DD39-A95E-7CB1-49405AD1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8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0391A0-D6A9-AFA5-E456-72222459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E21C9-F232-5618-0175-37DD3497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38AAA9-944B-8C38-CABC-6264B939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E706-8847-44D3-15F5-50C990C9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CE03B7-F725-BF23-F7C0-1C01118A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C26F2-D094-C1FF-C583-3960DBD0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9E6A82-A435-0776-A072-C091FB3DA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7111FA-C0E0-3A92-D598-04C958700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F0A4C-45B8-1A68-ABA8-5FDFA003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1D4D23-CF44-9A7A-56FF-357D14FE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656CF8-C591-A885-B8FA-43974D4F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79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9BC11-8583-8D8C-4C6E-231A5AAC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B6E314-8453-692A-6C4C-F6499FCA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9E4024-70B1-0A3F-3F5B-D8DD196FC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E6348D-6449-F8EC-5139-83627D4D5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2B0EB7-C7E7-FAA6-3001-1DCC1DF1E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6537C3-7F97-56D5-6585-EF584CAF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86F825-E3B5-9021-BFA4-60D17A7A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800ECB-441A-EB3F-0F21-665A85D1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06F14-C278-2991-0DB0-5F7F43C0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EA8800-2980-CAAA-6186-207ECA23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5137A6-8936-1D6D-5B4A-69A797FB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9C147F-EAFB-7269-ACDA-6A577C56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7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68C532-47AF-1DEE-40CE-80FBA1C9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98CD2A-A941-2DB2-E756-F2CBD8BD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A4F090-E0CE-4DA6-FADE-D1A8998E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09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E0FC3-C7CB-1678-2E23-BE7C1A06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63CA1A-40A3-DCF6-9CC6-1D73C27B4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F71917-95A8-4B4F-459E-CDF961CB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3B8B87-0ABA-E2E5-93E4-FF14C3E7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BECDC4-9635-02AD-68ED-DF1F75D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DD44A7-D25B-7B86-4029-F8218E8A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3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F3A66-B97D-BDC0-7B60-261F140E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FBB9E5-2E40-742B-0221-DCFBFE3A7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140011-4A24-EEC4-2172-150E816AD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282229-CC69-6B33-CF0F-B12E792C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74442F-C699-93E8-61D2-F4B694B8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9D41CE-00E7-E767-65A9-1F922C0F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6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52F800-3C29-D5D3-3ED5-01D0554D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7F50AF-C5AD-FAD4-7E4B-76D1D47A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2B0E2-4CC6-19D5-17B6-BB4CCD4B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3F6B-D4AA-40C1-A077-67EE0669DD0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8EEDC0-E797-9248-E00C-A485663F9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CA4B87-3A99-AE6A-EE83-945B55640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ZoneTexte 58">
            <a:extLst>
              <a:ext uri="{FF2B5EF4-FFF2-40B4-BE49-F238E27FC236}">
                <a16:creationId xmlns:a16="http://schemas.microsoft.com/office/drawing/2014/main" id="{D0C7A196-592B-EBEF-D6DB-019D59530394}"/>
              </a:ext>
            </a:extLst>
          </p:cNvPr>
          <p:cNvSpPr txBox="1"/>
          <p:nvPr/>
        </p:nvSpPr>
        <p:spPr>
          <a:xfrm>
            <a:off x="1812032" y="-10963"/>
            <a:ext cx="86500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70AD47"/>
                </a:solidFill>
              </a:rPr>
              <a:t>Chapitre 2 : </a:t>
            </a:r>
            <a:r>
              <a:rPr lang="fr-FR" b="1" dirty="0"/>
              <a:t>Un exemple de plan de séquence </a:t>
            </a:r>
          </a:p>
          <a:p>
            <a:pPr algn="ctr"/>
            <a:r>
              <a:rPr lang="fr-FR" sz="1000" i="1" dirty="0"/>
              <a:t>Tout professeur est libre de son organisation et de ses choix pédagogiques. Il peut suivre les propositions ci-dessous, les adapter ou utiliser le manuel à sa guise</a:t>
            </a:r>
            <a:r>
              <a:rPr lang="fr-FR" sz="1200" i="1" dirty="0"/>
              <a:t>. </a:t>
            </a:r>
            <a:r>
              <a:rPr lang="fr-FR" sz="1000" i="1" dirty="0"/>
              <a:t>  </a:t>
            </a: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6746FFC2-D6D9-4128-58CE-E5AB05EA43B5}"/>
              </a:ext>
            </a:extLst>
          </p:cNvPr>
          <p:cNvSpPr>
            <a:spLocks noChangeAspect="1"/>
          </p:cNvSpPr>
          <p:nvPr/>
        </p:nvSpPr>
        <p:spPr>
          <a:xfrm>
            <a:off x="248056" y="4533446"/>
            <a:ext cx="259286" cy="263419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99F76233-C23E-9629-3825-971FBE40A859}"/>
              </a:ext>
            </a:extLst>
          </p:cNvPr>
          <p:cNvGrpSpPr/>
          <p:nvPr/>
        </p:nvGrpSpPr>
        <p:grpSpPr>
          <a:xfrm>
            <a:off x="642904" y="912177"/>
            <a:ext cx="8339731" cy="1401695"/>
            <a:chOff x="-393477" y="816164"/>
            <a:chExt cx="7321963" cy="132454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0D44CF0-DA88-3074-C8BD-6791E55FB3F3}"/>
                </a:ext>
              </a:extLst>
            </p:cNvPr>
            <p:cNvSpPr/>
            <p:nvPr/>
          </p:nvSpPr>
          <p:spPr>
            <a:xfrm>
              <a:off x="-393477" y="816164"/>
              <a:ext cx="1808626" cy="132454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88900" indent="-88900" algn="ctr"/>
              <a:r>
                <a:rPr lang="fr-FR" sz="1200" b="1" dirty="0">
                  <a:solidFill>
                    <a:srgbClr val="002060"/>
                  </a:solidFill>
                </a:rPr>
                <a:t>1 - Vocabulaire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77800"/>
              <a:r>
                <a:rPr lang="fr-FR" sz="800" b="1" dirty="0">
                  <a:solidFill>
                    <a:schemeClr val="tx1"/>
                  </a:solidFill>
                </a:rPr>
                <a:t>Rituel 1 </a:t>
              </a:r>
              <a:endParaRPr lang="fr-FR" sz="800" dirty="0">
                <a:solidFill>
                  <a:schemeClr val="tx1"/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 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/>
              <a:r>
                <a:rPr lang="fr-FR" sz="800" dirty="0">
                  <a:solidFill>
                    <a:schemeClr val="bg1">
                      <a:lumMod val="65000"/>
                    </a:schemeClr>
                  </a:solidFill>
                </a:rPr>
                <a:t>        </a:t>
              </a:r>
              <a:r>
                <a:rPr lang="fr-FR" sz="800" dirty="0">
                  <a:solidFill>
                    <a:schemeClr val="accent6"/>
                  </a:solidFill>
                </a:rPr>
                <a:t>1. L’addition et la soustraction …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</a:t>
              </a:r>
              <a:endParaRPr lang="fr-FR" sz="8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11 – 12  </a:t>
              </a: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53 – 54 </a:t>
              </a:r>
            </a:p>
            <a:p>
              <a:pPr indent="-88900"/>
              <a:r>
                <a:rPr lang="fr-FR" sz="800" b="1" dirty="0">
                  <a:solidFill>
                    <a:schemeClr val="accent1"/>
                  </a:solidFill>
                </a:rPr>
                <a:t>     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140 </a:t>
              </a:r>
              <a:r>
                <a:rPr lang="fr-FR" sz="800" i="1" dirty="0">
                  <a:solidFill>
                    <a:schemeClr val="tx1"/>
                  </a:solidFill>
                </a:rPr>
                <a:t>jeux</a:t>
              </a:r>
            </a:p>
            <a:p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29D5B2E-D27E-393D-55D4-14A7949F0D04}"/>
                </a:ext>
              </a:extLst>
            </p:cNvPr>
            <p:cNvSpPr/>
            <p:nvPr/>
          </p:nvSpPr>
          <p:spPr>
            <a:xfrm>
              <a:off x="1703950" y="816164"/>
              <a:ext cx="2433864" cy="1308859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2 - Calculs techniques</a:t>
              </a:r>
              <a:endParaRPr lang="fr-FR" sz="800" strike="sngStrike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80975" indent="-3175"/>
              <a:r>
                <a:rPr lang="fr-FR" sz="800" b="1" dirty="0">
                  <a:solidFill>
                    <a:schemeClr val="tx1"/>
                  </a:solidFill>
                </a:rPr>
                <a:t> QF</a:t>
              </a:r>
              <a:r>
                <a:rPr lang="fr-FR" sz="800" dirty="0">
                  <a:solidFill>
                    <a:schemeClr val="tx1"/>
                  </a:solidFill>
                </a:rPr>
                <a:t>  n°76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Méthode 1 et 2  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/>
              <a:r>
                <a:rPr lang="fr-FR" sz="800" dirty="0">
                  <a:solidFill>
                    <a:srgbClr val="70AD47"/>
                  </a:solidFill>
                </a:rPr>
                <a:t>        Poser et effectuer une addition et une soustraction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57 – 60 – 85* – 86* – 89* </a:t>
              </a: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91** – 92** </a:t>
              </a:r>
            </a:p>
            <a:p>
              <a:pPr marL="88900" indent="-1588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96** –  97** – 141 </a:t>
              </a:r>
              <a:r>
                <a:rPr lang="fr-FR" sz="800" i="1" dirty="0">
                  <a:solidFill>
                    <a:schemeClr val="tx1"/>
                  </a:solidFill>
                </a:rPr>
                <a:t>jeux</a:t>
              </a:r>
            </a:p>
            <a:p>
              <a:endParaRPr lang="fr-FR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C8AA8B-B32F-DFFD-0606-473132F2131A}"/>
                </a:ext>
              </a:extLst>
            </p:cNvPr>
            <p:cNvSpPr/>
            <p:nvPr/>
          </p:nvSpPr>
          <p:spPr>
            <a:xfrm>
              <a:off x="4432360" y="816164"/>
              <a:ext cx="2496126" cy="1308851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3 - Résoudre un problème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8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88900" indent="-88900"/>
              <a:r>
                <a:rPr lang="fr-FR" sz="800" b="1" dirty="0">
                  <a:solidFill>
                    <a:schemeClr val="tx1"/>
                  </a:solidFill>
                </a:rPr>
                <a:t>        Calcul Mental</a:t>
              </a:r>
              <a:r>
                <a:rPr lang="fr-FR" sz="800" dirty="0">
                  <a:solidFill>
                    <a:schemeClr val="tx1"/>
                  </a:solidFill>
                </a:rPr>
                <a:t>   n° 48 – 49 – 50</a:t>
              </a:r>
              <a:endParaRPr lang="fr-FR" sz="800" b="1" dirty="0">
                <a:solidFill>
                  <a:schemeClr val="tx1"/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33 – 34 – 64 – 65 – 66 – 82* – 83* – 98* – 99* – 100*</a:t>
              </a: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101** – 102** – 103** – 154** – 157** </a:t>
              </a:r>
            </a:p>
            <a:p>
              <a:pPr marL="87313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161*** – 164</a:t>
              </a:r>
              <a:r>
                <a:rPr lang="fr-FR" sz="800" i="1" dirty="0">
                  <a:solidFill>
                    <a:schemeClr val="tx1"/>
                  </a:solidFill>
                </a:rPr>
                <a:t> énigme </a:t>
              </a:r>
              <a:endParaRPr lang="fr-FR" sz="1000" i="1" dirty="0">
                <a:solidFill>
                  <a:schemeClr val="tx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800" dirty="0">
                <a:solidFill>
                  <a:srgbClr val="70AD47"/>
                </a:solidFill>
              </a:endParaRPr>
            </a:p>
            <a:p>
              <a:endParaRPr lang="fr-FR" sz="1000" dirty="0">
                <a:solidFill>
                  <a:schemeClr val="tx1"/>
                </a:solidFill>
              </a:endParaRPr>
            </a:p>
            <a:p>
              <a:endParaRPr lang="fr-FR" sz="1000" dirty="0"/>
            </a:p>
            <a:p>
              <a:endParaRPr lang="fr-FR" sz="1000" dirty="0"/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737A5D81-2BEF-1478-E26F-1792B18320DC}"/>
                </a:ext>
              </a:extLst>
            </p:cNvPr>
            <p:cNvCxnSpPr>
              <a:cxnSpLocks/>
            </p:cNvCxnSpPr>
            <p:nvPr/>
          </p:nvCxnSpPr>
          <p:spPr>
            <a:xfrm>
              <a:off x="1415149" y="1470576"/>
              <a:ext cx="281216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Ellipse 108">
            <a:extLst>
              <a:ext uri="{FF2B5EF4-FFF2-40B4-BE49-F238E27FC236}">
                <a16:creationId xmlns:a16="http://schemas.microsoft.com/office/drawing/2014/main" id="{DF1A651B-98F3-E73C-8200-E64EADAD5E81}"/>
              </a:ext>
            </a:extLst>
          </p:cNvPr>
          <p:cNvSpPr>
            <a:spLocks noChangeAspect="1"/>
          </p:cNvSpPr>
          <p:nvPr/>
        </p:nvSpPr>
        <p:spPr>
          <a:xfrm>
            <a:off x="265749" y="2545237"/>
            <a:ext cx="240580" cy="244415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9CDA1EE6-F50A-D84F-99E6-00E82B3BF35F}"/>
              </a:ext>
            </a:extLst>
          </p:cNvPr>
          <p:cNvSpPr>
            <a:spLocks noChangeAspect="1"/>
          </p:cNvSpPr>
          <p:nvPr/>
        </p:nvSpPr>
        <p:spPr>
          <a:xfrm>
            <a:off x="4040532" y="4628916"/>
            <a:ext cx="245370" cy="249281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73C518-11EB-1613-6833-C9C8AADCFE88}"/>
              </a:ext>
            </a:extLst>
          </p:cNvPr>
          <p:cNvSpPr txBox="1"/>
          <p:nvPr/>
        </p:nvSpPr>
        <p:spPr>
          <a:xfrm>
            <a:off x="485669" y="600870"/>
            <a:ext cx="3987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L’addition et la soustraction des nombres décimaux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11A2104-A2CF-DE1D-E451-B32FAB567439}"/>
              </a:ext>
            </a:extLst>
          </p:cNvPr>
          <p:cNvSpPr>
            <a:spLocks noChangeAspect="1"/>
          </p:cNvSpPr>
          <p:nvPr/>
        </p:nvSpPr>
        <p:spPr>
          <a:xfrm>
            <a:off x="260859" y="602145"/>
            <a:ext cx="240579" cy="244414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8B02DAB-7171-5425-110B-C98341E70B53}"/>
              </a:ext>
            </a:extLst>
          </p:cNvPr>
          <p:cNvSpPr txBox="1"/>
          <p:nvPr/>
        </p:nvSpPr>
        <p:spPr>
          <a:xfrm>
            <a:off x="485669" y="2541263"/>
            <a:ext cx="3184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La multiplication des nombres décimaux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899E85-5100-D4E5-9B80-648FEC8398A2}"/>
              </a:ext>
            </a:extLst>
          </p:cNvPr>
          <p:cNvSpPr txBox="1"/>
          <p:nvPr/>
        </p:nvSpPr>
        <p:spPr>
          <a:xfrm>
            <a:off x="485669" y="4537856"/>
            <a:ext cx="226536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La résolution de problèmes </a:t>
            </a:r>
          </a:p>
          <a:p>
            <a:r>
              <a:rPr lang="fr-FR" sz="900" i="1" dirty="0"/>
              <a:t>avec addition, soustraction et multiplication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190AA8C-4951-769A-7447-9FA4CE7C0EB9}"/>
              </a:ext>
            </a:extLst>
          </p:cNvPr>
          <p:cNvSpPr txBox="1"/>
          <p:nvPr/>
        </p:nvSpPr>
        <p:spPr>
          <a:xfrm>
            <a:off x="4262049" y="4631670"/>
            <a:ext cx="678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Algèbre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D49619-BE46-FF86-8CEF-12CDA10AC8E2}"/>
              </a:ext>
            </a:extLst>
          </p:cNvPr>
          <p:cNvSpPr/>
          <p:nvPr/>
        </p:nvSpPr>
        <p:spPr>
          <a:xfrm>
            <a:off x="9645979" y="1301596"/>
            <a:ext cx="1757958" cy="47165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 err="1">
                <a:solidFill>
                  <a:srgbClr val="7030A0"/>
                </a:solidFill>
              </a:rPr>
              <a:t>MathALEA</a:t>
            </a:r>
            <a:endParaRPr lang="fr-FR" sz="1200" b="1" dirty="0">
              <a:solidFill>
                <a:srgbClr val="7030A0"/>
              </a:solidFill>
            </a:endParaRPr>
          </a:p>
          <a:p>
            <a:r>
              <a:rPr lang="fr-FR" sz="1000" b="1" dirty="0">
                <a:solidFill>
                  <a:schemeClr val="tx1"/>
                </a:solidFill>
              </a:rPr>
              <a:t>Ce que je dois savoir </a:t>
            </a:r>
            <a:r>
              <a:rPr lang="fr-FR" sz="1000" dirty="0">
                <a:solidFill>
                  <a:schemeClr val="tx1"/>
                </a:solidFill>
              </a:rPr>
              <a:t>page 48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7A397A-A580-6E3D-F493-C947F27BA6CD}"/>
              </a:ext>
            </a:extLst>
          </p:cNvPr>
          <p:cNvSpPr/>
          <p:nvPr/>
        </p:nvSpPr>
        <p:spPr>
          <a:xfrm>
            <a:off x="5322893" y="2840381"/>
            <a:ext cx="2004079" cy="147652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3 - Calculs techniques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/>
            <a:r>
              <a:rPr lang="fr-FR" sz="800" b="1" dirty="0">
                <a:solidFill>
                  <a:schemeClr val="tx1"/>
                </a:solidFill>
              </a:rPr>
              <a:t>Activité 3 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Méthode 4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chemeClr val="accent6"/>
                </a:solidFill>
              </a:rPr>
              <a:t>Poser et effectuer une multiplication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72 – 118* – 120* – 122* 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124**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130** – 131** – 132**</a:t>
            </a:r>
            <a:endParaRPr lang="fr-FR" sz="1000" dirty="0">
              <a:solidFill>
                <a:schemeClr val="tx1"/>
              </a:solidFill>
            </a:endParaRP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2A945F-F525-B494-E92C-07F47C40E48B}"/>
              </a:ext>
            </a:extLst>
          </p:cNvPr>
          <p:cNvSpPr/>
          <p:nvPr/>
        </p:nvSpPr>
        <p:spPr>
          <a:xfrm>
            <a:off x="642904" y="2840381"/>
            <a:ext cx="2139636" cy="140028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Multiplier par 0,1 …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 indent="-1588"/>
            <a:r>
              <a:rPr lang="fr-FR" sz="800" b="1" dirty="0">
                <a:solidFill>
                  <a:schemeClr val="tx1"/>
                </a:solidFill>
              </a:rPr>
              <a:t>Rituel 4  </a:t>
            </a:r>
          </a:p>
          <a:p>
            <a:pPr marL="180975" indent="-1588"/>
            <a:r>
              <a:rPr lang="fr-FR" sz="800" b="1" dirty="0">
                <a:solidFill>
                  <a:schemeClr val="tx1"/>
                </a:solidFill>
              </a:rPr>
              <a:t>Activité 1 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3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180975" indent="-1588"/>
            <a:r>
              <a:rPr lang="fr-FR" sz="800" dirty="0">
                <a:solidFill>
                  <a:schemeClr val="accent6"/>
                </a:solidFill>
              </a:rPr>
              <a:t>2. La multiplication …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67 – 68 – 69 – 70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113* – 114* – 115* – 116* – 117*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EA1C22-D757-03A9-C95D-155717A06957}"/>
              </a:ext>
            </a:extLst>
          </p:cNvPr>
          <p:cNvSpPr/>
          <p:nvPr/>
        </p:nvSpPr>
        <p:spPr>
          <a:xfrm>
            <a:off x="3110386" y="2840381"/>
            <a:ext cx="1871110" cy="142044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Vocabulaire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/>
            <a:r>
              <a:rPr lang="fr-FR" sz="800" b="1" dirty="0">
                <a:solidFill>
                  <a:schemeClr val="tx1"/>
                </a:solidFill>
              </a:rPr>
              <a:t>Rituel 3  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180975" indent="-1588"/>
            <a:r>
              <a:rPr lang="fr-FR" sz="800" dirty="0">
                <a:solidFill>
                  <a:schemeClr val="accent6"/>
                </a:solidFill>
              </a:rPr>
              <a:t>2. La multiplication …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46 – 47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107* – 108* – 109*</a:t>
            </a:r>
          </a:p>
          <a:p>
            <a:pPr marL="87313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165 </a:t>
            </a:r>
            <a:r>
              <a:rPr lang="fr-FR" sz="800" i="1" dirty="0">
                <a:solidFill>
                  <a:schemeClr val="tx1"/>
                </a:solidFill>
              </a:rPr>
              <a:t>énigme</a:t>
            </a:r>
            <a:endParaRPr lang="fr-FR" sz="800" dirty="0">
              <a:solidFill>
                <a:schemeClr val="tx1"/>
              </a:solidFill>
            </a:endParaRP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BAEFD94-A94C-C1A1-E8AA-A6D2180AA16D}"/>
              </a:ext>
            </a:extLst>
          </p:cNvPr>
          <p:cNvSpPr/>
          <p:nvPr/>
        </p:nvSpPr>
        <p:spPr>
          <a:xfrm>
            <a:off x="7662766" y="2866192"/>
            <a:ext cx="2183366" cy="140916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4 - Problèmes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n°104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Activité 4 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 </a:t>
            </a:r>
            <a:endParaRPr lang="fr-FR" sz="800" dirty="0">
              <a:solidFill>
                <a:srgbClr val="70AD47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63 – 126* – 127* –  128* – 143*</a:t>
            </a:r>
            <a:endParaRPr lang="fr-FR" sz="800" b="1" dirty="0">
              <a:solidFill>
                <a:schemeClr val="tx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129** – 146**– 151** – 153** 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 160** – 166 </a:t>
            </a:r>
            <a:r>
              <a:rPr lang="fr-FR" sz="800" i="1" dirty="0">
                <a:solidFill>
                  <a:schemeClr val="tx1"/>
                </a:solidFill>
              </a:rPr>
              <a:t>énigme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7C6F178-B0B9-AB08-3D02-DC683E456877}"/>
              </a:ext>
            </a:extLst>
          </p:cNvPr>
          <p:cNvSpPr/>
          <p:nvPr/>
        </p:nvSpPr>
        <p:spPr>
          <a:xfrm>
            <a:off x="642904" y="5002973"/>
            <a:ext cx="2036135" cy="139896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Problèmes</a:t>
            </a:r>
            <a:endParaRPr lang="fr-FR" sz="800" dirty="0">
              <a:solidFill>
                <a:srgbClr val="7030A0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Calcul Mental</a:t>
            </a:r>
            <a:r>
              <a:rPr lang="fr-FR" sz="800" dirty="0">
                <a:solidFill>
                  <a:schemeClr val="tx1"/>
                </a:solidFill>
              </a:rPr>
              <a:t> n° 51 – 52</a:t>
            </a:r>
            <a:endParaRPr lang="fr-FR" sz="800" b="1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rgbClr val="70AD47"/>
                </a:solidFill>
              </a:rPr>
              <a:t>3. </a:t>
            </a:r>
            <a:r>
              <a:rPr lang="fr-FR" sz="800" dirty="0">
                <a:solidFill>
                  <a:schemeClr val="accent6"/>
                </a:solidFill>
              </a:rPr>
              <a:t>La résolution de problèmes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145** – 148** – 149** – 150 **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152** – 155** – 156** – 159** 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162 *** – 163*** </a:t>
            </a:r>
            <a:endParaRPr lang="fr-FR" sz="1000" dirty="0">
              <a:solidFill>
                <a:schemeClr val="tx1"/>
              </a:solidFill>
            </a:endParaRPr>
          </a:p>
          <a:p>
            <a:pPr marL="88900" indent="-88900"/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97D75B-A7F2-FAC9-2DA3-F2F17DD2D66B}"/>
              </a:ext>
            </a:extLst>
          </p:cNvPr>
          <p:cNvSpPr/>
          <p:nvPr/>
        </p:nvSpPr>
        <p:spPr>
          <a:xfrm>
            <a:off x="4359835" y="4922964"/>
            <a:ext cx="2170563" cy="112291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Les problèmes algébriques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133 question 1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6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chemeClr val="accent6"/>
                </a:solidFill>
              </a:rPr>
              <a:t>4. Algèbre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134 * 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135** – 136**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5CC434A-CF1B-E507-6118-89492DDEBD04}"/>
              </a:ext>
            </a:extLst>
          </p:cNvPr>
          <p:cNvSpPr/>
          <p:nvPr/>
        </p:nvSpPr>
        <p:spPr>
          <a:xfrm>
            <a:off x="6873212" y="4922964"/>
            <a:ext cx="1927888" cy="112291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Les motifs évolutifs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133 question 2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chemeClr val="accent6"/>
                </a:solidFill>
              </a:rPr>
              <a:t>4. Algèbre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137** – 138**</a:t>
            </a: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7627FAFE-179F-3DC5-0405-FAC9A99DB8ED}"/>
              </a:ext>
            </a:extLst>
          </p:cNvPr>
          <p:cNvCxnSpPr>
            <a:cxnSpLocks/>
          </p:cNvCxnSpPr>
          <p:nvPr/>
        </p:nvCxnSpPr>
        <p:spPr>
          <a:xfrm>
            <a:off x="2790388" y="3650221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9B153A1E-F004-19F6-BEF4-4FB1FD69D78E}"/>
              </a:ext>
            </a:extLst>
          </p:cNvPr>
          <p:cNvSpPr/>
          <p:nvPr/>
        </p:nvSpPr>
        <p:spPr>
          <a:xfrm>
            <a:off x="9645979" y="4680145"/>
            <a:ext cx="2005753" cy="61292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DM ou </a:t>
            </a:r>
          </a:p>
          <a:p>
            <a:pPr algn="ctr"/>
            <a:r>
              <a:rPr lang="fr-FR" sz="1200" b="1" dirty="0">
                <a:solidFill>
                  <a:srgbClr val="7030A0"/>
                </a:solidFill>
              </a:rPr>
              <a:t>Problème à prise d’initiative</a:t>
            </a:r>
          </a:p>
          <a:p>
            <a:r>
              <a:rPr lang="fr-FR" sz="1000" dirty="0">
                <a:solidFill>
                  <a:schemeClr val="tx1"/>
                </a:solidFill>
              </a:rPr>
              <a:t>      page 60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010439F-66BD-0F0A-D6C5-E56F7E8AE518}"/>
              </a:ext>
            </a:extLst>
          </p:cNvPr>
          <p:cNvSpPr txBox="1"/>
          <p:nvPr/>
        </p:nvSpPr>
        <p:spPr>
          <a:xfrm>
            <a:off x="7761036" y="6528681"/>
            <a:ext cx="3033363" cy="215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i="1" dirty="0"/>
              <a:t>Les étoiles </a:t>
            </a:r>
            <a:r>
              <a:rPr lang="fr-FR" sz="800" i="1" dirty="0"/>
              <a:t>: * fragile  ;  ** satisfaisant (niveau attendu)  ; *** expert. 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B34FF785-BDE1-3E64-32AF-EF5649A2F76D}"/>
              </a:ext>
            </a:extLst>
          </p:cNvPr>
          <p:cNvCxnSpPr>
            <a:cxnSpLocks/>
          </p:cNvCxnSpPr>
          <p:nvPr/>
        </p:nvCxnSpPr>
        <p:spPr>
          <a:xfrm>
            <a:off x="5846108" y="1594016"/>
            <a:ext cx="290931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7EA439D6-FD1D-9FC2-5837-F70A7CD0DF5F}"/>
              </a:ext>
            </a:extLst>
          </p:cNvPr>
          <p:cNvCxnSpPr>
            <a:cxnSpLocks/>
          </p:cNvCxnSpPr>
          <p:nvPr/>
        </p:nvCxnSpPr>
        <p:spPr>
          <a:xfrm>
            <a:off x="4997192" y="3650221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D458D6BF-3F39-A4E0-4390-1110C41C4BF7}"/>
              </a:ext>
            </a:extLst>
          </p:cNvPr>
          <p:cNvCxnSpPr>
            <a:cxnSpLocks/>
          </p:cNvCxnSpPr>
          <p:nvPr/>
        </p:nvCxnSpPr>
        <p:spPr>
          <a:xfrm>
            <a:off x="7340760" y="3650221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E73BC632-F820-F86A-641D-161904FD5A3A}"/>
              </a:ext>
            </a:extLst>
          </p:cNvPr>
          <p:cNvCxnSpPr>
            <a:cxnSpLocks/>
          </p:cNvCxnSpPr>
          <p:nvPr/>
        </p:nvCxnSpPr>
        <p:spPr>
          <a:xfrm>
            <a:off x="6559729" y="5496468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D1383BB7-1595-7DFB-E169-A289794414BB}"/>
              </a:ext>
            </a:extLst>
          </p:cNvPr>
          <p:cNvSpPr/>
          <p:nvPr/>
        </p:nvSpPr>
        <p:spPr>
          <a:xfrm>
            <a:off x="9645979" y="5556404"/>
            <a:ext cx="1101389" cy="4700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Tableur</a:t>
            </a:r>
          </a:p>
          <a:p>
            <a:r>
              <a:rPr lang="fr-FR" sz="1000" dirty="0">
                <a:solidFill>
                  <a:schemeClr val="tx1"/>
                </a:solidFill>
              </a:rPr>
              <a:t>      page 49</a:t>
            </a: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AE99EB1-2C6F-B16B-3DB2-196254357DAA}"/>
              </a:ext>
            </a:extLst>
          </p:cNvPr>
          <p:cNvSpPr txBox="1"/>
          <p:nvPr/>
        </p:nvSpPr>
        <p:spPr>
          <a:xfrm>
            <a:off x="577400" y="6401936"/>
            <a:ext cx="2692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>
                <a:solidFill>
                  <a:srgbClr val="0070C0"/>
                </a:solidFill>
              </a:rPr>
              <a:t>Je pars du bon pied </a:t>
            </a:r>
            <a:r>
              <a:rPr lang="fr-FR" sz="800" i="1" dirty="0"/>
              <a:t>page 38 et 39 :</a:t>
            </a:r>
          </a:p>
          <a:p>
            <a:r>
              <a:rPr lang="fr-FR" sz="800" i="1" dirty="0"/>
              <a:t>les élèves en difficulté pourront être dirigés vers ces pages.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8CB864E-0ACC-7577-0851-05621E31D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8171" y="6377205"/>
            <a:ext cx="1076153" cy="396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6EEFC93-ADE3-0BD0-6835-9660E73D2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23410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405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7F3DB93BDD14C9B36C8FAAB67EE14" ma:contentTypeVersion="7" ma:contentTypeDescription="Crée un document." ma:contentTypeScope="" ma:versionID="8fc1e1045582c6b3100081bd9c88b8ac">
  <xsd:schema xmlns:xsd="http://www.w3.org/2001/XMLSchema" xmlns:xs="http://www.w3.org/2001/XMLSchema" xmlns:p="http://schemas.microsoft.com/office/2006/metadata/properties" xmlns:ns3="84228788-1737-410a-baff-0c8db7ceb5d8" targetNamespace="http://schemas.microsoft.com/office/2006/metadata/properties" ma:root="true" ma:fieldsID="e21cfec70f953ac5e82e1fd0076df589" ns3:_="">
    <xsd:import namespace="84228788-1737-410a-baff-0c8db7ceb5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28788-1737-410a-baff-0c8db7ceb5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4912EC-C354-47F2-825C-23A82FF5DC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354844-D11C-4844-8DD7-F8A394F8F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28788-1737-410a-baff-0c8db7ceb5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B1B1D6-E506-43CF-81A3-34363A36B4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4228788-1737-410a-baff-0c8db7ceb5d8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586</Words>
  <Application>Microsoft Office PowerPoint</Application>
  <PresentationFormat>Grand écran</PresentationFormat>
  <Paragraphs>116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Gombert</dc:creator>
  <cp:lastModifiedBy>Legros.Nathalie</cp:lastModifiedBy>
  <cp:revision>213</cp:revision>
  <dcterms:created xsi:type="dcterms:W3CDTF">2022-07-11T08:32:07Z</dcterms:created>
  <dcterms:modified xsi:type="dcterms:W3CDTF">2025-04-28T15:58:01Z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0x010100E657F3DB93BDD14C9B36C8FAAB67EE14</vt:lpwstr>
  </property>
</Properties>
</file>