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78CD3B-2C94-4E46-A535-AACF9AE7391D}" v="2" dt="2025-04-28T15:47:13.7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48" y="-1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D878CD3B-2C94-4E46-A535-AACF9AE7391D}"/>
    <pc:docChg chg="undo custSel modSld">
      <pc:chgData name="Legros.Nathalie" userId="dd9dabb4-afc0-41b5-bbc5-002c4a6ac4ea" providerId="ADAL" clId="{D878CD3B-2C94-4E46-A535-AACF9AE7391D}" dt="2025-04-28T15:58:00.418" v="666" actId="1038"/>
      <pc:docMkLst>
        <pc:docMk/>
      </pc:docMkLst>
      <pc:sldChg chg="addSp modSp mod">
        <pc:chgData name="Legros.Nathalie" userId="dd9dabb4-afc0-41b5-bbc5-002c4a6ac4ea" providerId="ADAL" clId="{D878CD3B-2C94-4E46-A535-AACF9AE7391D}" dt="2025-04-28T15:58:00.418" v="666" actId="1038"/>
        <pc:sldMkLst>
          <pc:docMk/>
          <pc:sldMk cId="986405570" sldId="256"/>
        </pc:sldMkLst>
        <pc:spChg chg="mod">
          <ac:chgData name="Legros.Nathalie" userId="dd9dabb4-afc0-41b5-bbc5-002c4a6ac4ea" providerId="ADAL" clId="{D878CD3B-2C94-4E46-A535-AACF9AE7391D}" dt="2025-04-28T15:52:47.155" v="605" actId="255"/>
          <ac:spMkLst>
            <pc:docMk/>
            <pc:sldMk cId="986405570" sldId="256"/>
            <ac:spMk id="2" creationId="{3C73C518-11EB-1613-6833-C9C8AADCFE88}"/>
          </ac:spMkLst>
        </pc:spChg>
        <pc:spChg chg="mod">
          <ac:chgData name="Legros.Nathalie" userId="dd9dabb4-afc0-41b5-bbc5-002c4a6ac4ea" providerId="ADAL" clId="{D878CD3B-2C94-4E46-A535-AACF9AE7391D}" dt="2025-04-28T15:35:17.844" v="312" actId="179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D878CD3B-2C94-4E46-A535-AACF9AE7391D}" dt="2025-04-28T15:55:16.544" v="641" actId="1038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D878CD3B-2C94-4E46-A535-AACF9AE7391D}" dt="2025-04-28T15:48:39.803" v="484" actId="207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D878CD3B-2C94-4E46-A535-AACF9AE7391D}" dt="2025-04-28T14:41:40.292" v="257" actId="179"/>
          <ac:spMkLst>
            <pc:docMk/>
            <pc:sldMk cId="986405570" sldId="256"/>
            <ac:spMk id="6" creationId="{2FC8AA8B-B32F-DFFD-0606-473132F2131A}"/>
          </ac:spMkLst>
        </pc:spChg>
        <pc:spChg chg="mod">
          <ac:chgData name="Legros.Nathalie" userId="dd9dabb4-afc0-41b5-bbc5-002c4a6ac4ea" providerId="ADAL" clId="{D878CD3B-2C94-4E46-A535-AACF9AE7391D}" dt="2025-04-28T15:51:30.689" v="553" actId="207"/>
          <ac:spMkLst>
            <pc:docMk/>
            <pc:sldMk cId="986405570" sldId="256"/>
            <ac:spMk id="7" creationId="{011A2104-A2CF-DE1D-E451-B32FAB567439}"/>
          </ac:spMkLst>
        </pc:spChg>
        <pc:spChg chg="mod">
          <ac:chgData name="Legros.Nathalie" userId="dd9dabb4-afc0-41b5-bbc5-002c4a6ac4ea" providerId="ADAL" clId="{D878CD3B-2C94-4E46-A535-AACF9AE7391D}" dt="2025-04-28T15:52:55.156" v="606" actId="255"/>
          <ac:spMkLst>
            <pc:docMk/>
            <pc:sldMk cId="986405570" sldId="256"/>
            <ac:spMk id="8" creationId="{18B02DAB-7171-5425-110B-C98341E70B53}"/>
          </ac:spMkLst>
        </pc:spChg>
        <pc:spChg chg="mod">
          <ac:chgData name="Legros.Nathalie" userId="dd9dabb4-afc0-41b5-bbc5-002c4a6ac4ea" providerId="ADAL" clId="{D878CD3B-2C94-4E46-A535-AACF9AE7391D}" dt="2025-04-28T15:53:23.027" v="611" actId="1035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D878CD3B-2C94-4E46-A535-AACF9AE7391D}" dt="2025-04-28T15:55:57.229" v="654" actId="1036"/>
          <ac:spMkLst>
            <pc:docMk/>
            <pc:sldMk cId="986405570" sldId="256"/>
            <ac:spMk id="10" creationId="{E190AA8C-4951-769A-7447-9FA4CE7C0EB9}"/>
          </ac:spMkLst>
        </pc:spChg>
        <pc:spChg chg="mod">
          <ac:chgData name="Legros.Nathalie" userId="dd9dabb4-afc0-41b5-bbc5-002c4a6ac4ea" providerId="ADAL" clId="{D878CD3B-2C94-4E46-A535-AACF9AE7391D}" dt="2025-04-28T15:56:21.152" v="659" actId="1036"/>
          <ac:spMkLst>
            <pc:docMk/>
            <pc:sldMk cId="986405570" sldId="256"/>
            <ac:spMk id="11" creationId="{9B153A1E-F004-19F6-BEF4-4FB1FD69D78E}"/>
          </ac:spMkLst>
        </pc:spChg>
        <pc:spChg chg="mod">
          <ac:chgData name="Legros.Nathalie" userId="dd9dabb4-afc0-41b5-bbc5-002c4a6ac4ea" providerId="ADAL" clId="{D878CD3B-2C94-4E46-A535-AACF9AE7391D}" dt="2025-04-28T14:42:25.113" v="266" actId="20577"/>
          <ac:spMkLst>
            <pc:docMk/>
            <pc:sldMk cId="986405570" sldId="256"/>
            <ac:spMk id="15" creationId="{6FD49619-BE46-FF86-8CEF-12CDA10AC8E2}"/>
          </ac:spMkLst>
        </pc:spChg>
        <pc:spChg chg="mod">
          <ac:chgData name="Legros.Nathalie" userId="dd9dabb4-afc0-41b5-bbc5-002c4a6ac4ea" providerId="ADAL" clId="{D878CD3B-2C94-4E46-A535-AACF9AE7391D}" dt="2025-04-28T14:44:13.902" v="284" actId="179"/>
          <ac:spMkLst>
            <pc:docMk/>
            <pc:sldMk cId="986405570" sldId="256"/>
            <ac:spMk id="18" creationId="{9D2A945F-F525-B494-E92C-07F47C40E48B}"/>
          </ac:spMkLst>
        </pc:spChg>
        <pc:spChg chg="mod">
          <ac:chgData name="Legros.Nathalie" userId="dd9dabb4-afc0-41b5-bbc5-002c4a6ac4ea" providerId="ADAL" clId="{D878CD3B-2C94-4E46-A535-AACF9AE7391D}" dt="2025-04-28T15:34:36.229" v="301" actId="179"/>
          <ac:spMkLst>
            <pc:docMk/>
            <pc:sldMk cId="986405570" sldId="256"/>
            <ac:spMk id="19" creationId="{82EA1C22-D757-03A9-C95D-155717A06957}"/>
          </ac:spMkLst>
        </pc:spChg>
        <pc:spChg chg="mod">
          <ac:chgData name="Legros.Nathalie" userId="dd9dabb4-afc0-41b5-bbc5-002c4a6ac4ea" providerId="ADAL" clId="{D878CD3B-2C94-4E46-A535-AACF9AE7391D}" dt="2025-04-28T15:35:57.308" v="321" actId="179"/>
          <ac:spMkLst>
            <pc:docMk/>
            <pc:sldMk cId="986405570" sldId="256"/>
            <ac:spMk id="20" creationId="{9BAEFD94-A94C-C1A1-E8AA-A6D2180AA16D}"/>
          </ac:spMkLst>
        </pc:spChg>
        <pc:spChg chg="mod">
          <ac:chgData name="Legros.Nathalie" userId="dd9dabb4-afc0-41b5-bbc5-002c4a6ac4ea" providerId="ADAL" clId="{D878CD3B-2C94-4E46-A535-AACF9AE7391D}" dt="2025-04-28T15:38:28.395" v="343" actId="179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D878CD3B-2C94-4E46-A535-AACF9AE7391D}" dt="2025-04-28T15:54:16.302" v="626" actId="1035"/>
          <ac:spMkLst>
            <pc:docMk/>
            <pc:sldMk cId="986405570" sldId="256"/>
            <ac:spMk id="22" creationId="{1397D75B-A7F2-FAC9-2DA3-F2F17DD2D66B}"/>
          </ac:spMkLst>
        </pc:spChg>
        <pc:spChg chg="mod">
          <ac:chgData name="Legros.Nathalie" userId="dd9dabb4-afc0-41b5-bbc5-002c4a6ac4ea" providerId="ADAL" clId="{D878CD3B-2C94-4E46-A535-AACF9AE7391D}" dt="2025-04-28T15:57:44.116" v="662" actId="14100"/>
          <ac:spMkLst>
            <pc:docMk/>
            <pc:sldMk cId="986405570" sldId="256"/>
            <ac:spMk id="23" creationId="{95CC434A-CF1B-E507-6118-89492DDEBD04}"/>
          </ac:spMkLst>
        </pc:spChg>
        <pc:spChg chg="mod">
          <ac:chgData name="Legros.Nathalie" userId="dd9dabb4-afc0-41b5-bbc5-002c4a6ac4ea" providerId="ADAL" clId="{D878CD3B-2C94-4E46-A535-AACF9AE7391D}" dt="2025-04-28T15:46:46.395" v="408" actId="1035"/>
          <ac:spMkLst>
            <pc:docMk/>
            <pc:sldMk cId="986405570" sldId="256"/>
            <ac:spMk id="29" creationId="{F010439F-66BD-0F0A-D6C5-E56F7E8AE518}"/>
          </ac:spMkLst>
        </pc:spChg>
        <pc:spChg chg="mod">
          <ac:chgData name="Legros.Nathalie" userId="dd9dabb4-afc0-41b5-bbc5-002c4a6ac4ea" providerId="ADAL" clId="{D878CD3B-2C94-4E46-A535-AACF9AE7391D}" dt="2025-04-28T14:33:04.936" v="114" actId="207"/>
          <ac:spMkLst>
            <pc:docMk/>
            <pc:sldMk cId="986405570" sldId="256"/>
            <ac:spMk id="36" creationId="{D1383BB7-1595-7DFB-E169-A289794414BB}"/>
          </ac:spMkLst>
        </pc:spChg>
        <pc:spChg chg="mod">
          <ac:chgData name="Legros.Nathalie" userId="dd9dabb4-afc0-41b5-bbc5-002c4a6ac4ea" providerId="ADAL" clId="{D878CD3B-2C94-4E46-A535-AACF9AE7391D}" dt="2025-04-28T15:57:14.678" v="661" actId="14100"/>
          <ac:spMkLst>
            <pc:docMk/>
            <pc:sldMk cId="986405570" sldId="256"/>
            <ac:spMk id="37" creationId="{EAE99EB1-2C6F-B16B-3DB2-196254357DAA}"/>
          </ac:spMkLst>
        </pc:spChg>
        <pc:spChg chg="mod">
          <ac:chgData name="Legros.Nathalie" userId="dd9dabb4-afc0-41b5-bbc5-002c4a6ac4ea" providerId="ADAL" clId="{D878CD3B-2C94-4E46-A535-AACF9AE7391D}" dt="2025-04-28T15:50:17.265" v="505" actId="1036"/>
          <ac:spMkLst>
            <pc:docMk/>
            <pc:sldMk cId="986405570" sldId="256"/>
            <ac:spMk id="59" creationId="{D0C7A196-592B-EBEF-D6DB-019D59530394}"/>
          </ac:spMkLst>
        </pc:spChg>
        <pc:spChg chg="mod">
          <ac:chgData name="Legros.Nathalie" userId="dd9dabb4-afc0-41b5-bbc5-002c4a6ac4ea" providerId="ADAL" clId="{D878CD3B-2C94-4E46-A535-AACF9AE7391D}" dt="2025-04-28T15:53:23.027" v="611" actId="1035"/>
          <ac:spMkLst>
            <pc:docMk/>
            <pc:sldMk cId="986405570" sldId="256"/>
            <ac:spMk id="86" creationId="{6746FFC2-D6D9-4128-58CE-E5AB05EA43B5}"/>
          </ac:spMkLst>
        </pc:spChg>
        <pc:spChg chg="mod">
          <ac:chgData name="Legros.Nathalie" userId="dd9dabb4-afc0-41b5-bbc5-002c4a6ac4ea" providerId="ADAL" clId="{D878CD3B-2C94-4E46-A535-AACF9AE7391D}" dt="2025-04-28T15:51:37.732" v="568" actId="207"/>
          <ac:spMkLst>
            <pc:docMk/>
            <pc:sldMk cId="986405570" sldId="256"/>
            <ac:spMk id="109" creationId="{DF1A651B-98F3-E73C-8200-E64EADAD5E81}"/>
          </ac:spMkLst>
        </pc:spChg>
        <pc:spChg chg="mod">
          <ac:chgData name="Legros.Nathalie" userId="dd9dabb4-afc0-41b5-bbc5-002c4a6ac4ea" providerId="ADAL" clId="{D878CD3B-2C94-4E46-A535-AACF9AE7391D}" dt="2025-04-28T15:56:08.394" v="656" actId="1036"/>
          <ac:spMkLst>
            <pc:docMk/>
            <pc:sldMk cId="986405570" sldId="256"/>
            <ac:spMk id="110" creationId="{9CDA1EE6-F50A-D84F-99E6-00E82B3BF35F}"/>
          </ac:spMkLst>
        </pc:spChg>
        <pc:grpChg chg="mod">
          <ac:chgData name="Legros.Nathalie" userId="dd9dabb4-afc0-41b5-bbc5-002c4a6ac4ea" providerId="ADAL" clId="{D878CD3B-2C94-4E46-A535-AACF9AE7391D}" dt="2025-04-28T15:55:48.605" v="651" actId="1076"/>
          <ac:grpSpMkLst>
            <pc:docMk/>
            <pc:sldMk cId="986405570" sldId="256"/>
            <ac:grpSpMk id="67" creationId="{99F76233-C23E-9629-3825-971FBE40A859}"/>
          </ac:grpSpMkLst>
        </pc:grpChg>
        <pc:picChg chg="add mod">
          <ac:chgData name="Legros.Nathalie" userId="dd9dabb4-afc0-41b5-bbc5-002c4a6ac4ea" providerId="ADAL" clId="{D878CD3B-2C94-4E46-A535-AACF9AE7391D}" dt="2025-04-28T15:50:01.286" v="504" actId="1038"/>
          <ac:picMkLst>
            <pc:docMk/>
            <pc:sldMk cId="986405570" sldId="256"/>
            <ac:picMk id="13" creationId="{48CB864E-0ACC-7577-0851-05621E31DA4A}"/>
          </ac:picMkLst>
        </pc:picChg>
        <pc:picChg chg="add mod">
          <ac:chgData name="Legros.Nathalie" userId="dd9dabb4-afc0-41b5-bbc5-002c4a6ac4ea" providerId="ADAL" clId="{D878CD3B-2C94-4E46-A535-AACF9AE7391D}" dt="2025-04-28T15:47:53.967" v="449" actId="14100"/>
          <ac:picMkLst>
            <pc:docMk/>
            <pc:sldMk cId="986405570" sldId="256"/>
            <ac:picMk id="14" creationId="{06EEFC93-ADE3-0BD0-6835-9660E73D2D80}"/>
          </ac:picMkLst>
        </pc:picChg>
        <pc:cxnChg chg="mod">
          <ac:chgData name="Legros.Nathalie" userId="dd9dabb4-afc0-41b5-bbc5-002c4a6ac4ea" providerId="ADAL" clId="{D878CD3B-2C94-4E46-A535-AACF9AE7391D}" dt="2025-04-28T14:40:46.130" v="233" actId="1037"/>
          <ac:cxnSpMkLst>
            <pc:docMk/>
            <pc:sldMk cId="986405570" sldId="256"/>
            <ac:cxnSpMk id="32" creationId="{B34FF785-BDE1-3E64-32AF-EF5649A2F76D}"/>
          </ac:cxnSpMkLst>
        </pc:cxnChg>
        <pc:cxnChg chg="mod">
          <ac:chgData name="Legros.Nathalie" userId="dd9dabb4-afc0-41b5-bbc5-002c4a6ac4ea" providerId="ADAL" clId="{D878CD3B-2C94-4E46-A535-AACF9AE7391D}" dt="2025-04-28T15:58:00.418" v="666" actId="1038"/>
          <ac:cxnSpMkLst>
            <pc:docMk/>
            <pc:sldMk cId="986405570" sldId="256"/>
            <ac:cxnSpMk id="35" creationId="{E73BC632-F820-F86A-641D-161904FD5A3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28/04/2025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2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48056" y="4533446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4" y="912177"/>
            <a:ext cx="8339731" cy="1401695"/>
            <a:chOff x="-393477" y="816164"/>
            <a:chExt cx="7321963" cy="1324548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08626" cy="1324548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Vocabulaire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Rituel 1 </a:t>
              </a:r>
              <a:endParaRPr lang="fr-FR" sz="800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chemeClr val="bg1">
                      <a:lumMod val="65000"/>
                    </a:schemeClr>
                  </a:solidFill>
                </a:rPr>
                <a:t>        </a:t>
              </a:r>
              <a:r>
                <a:rPr lang="fr-FR" sz="800" dirty="0">
                  <a:solidFill>
                    <a:schemeClr val="accent6"/>
                  </a:solidFill>
                </a:rPr>
                <a:t>1. L’addition et la soustraction …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11 – 12  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53 – 54 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 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140 </a:t>
              </a:r>
              <a:r>
                <a:rPr lang="fr-FR" sz="800" i="1" dirty="0">
                  <a:solidFill>
                    <a:schemeClr val="tx1"/>
                  </a:solidFill>
                </a:rPr>
                <a:t>jeux</a:t>
              </a: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433864" cy="1308859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Calculs techniques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 QF</a:t>
              </a:r>
              <a:r>
                <a:rPr lang="fr-FR" sz="800" dirty="0">
                  <a:solidFill>
                    <a:schemeClr val="tx1"/>
                  </a:solidFill>
                </a:rPr>
                <a:t>  n°76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Méthode 1 et 2  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800" dirty="0">
                  <a:solidFill>
                    <a:srgbClr val="70AD47"/>
                  </a:solidFill>
                </a:rPr>
                <a:t>        Poser et effectuer une addition et une soustraction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57 – 60 – 85* – 86* – 89* 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91** – 92** 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96** –  97** – 141 </a:t>
              </a:r>
              <a:r>
                <a:rPr lang="fr-FR" sz="800" i="1" dirty="0">
                  <a:solidFill>
                    <a:schemeClr val="tx1"/>
                  </a:solidFill>
                </a:rPr>
                <a:t>jeux</a:t>
              </a: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432360" y="816164"/>
              <a:ext cx="2496126" cy="1308851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Résoudre un problème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Calcul Mental</a:t>
              </a:r>
              <a:r>
                <a:rPr lang="fr-FR" sz="800" dirty="0">
                  <a:solidFill>
                    <a:schemeClr val="tx1"/>
                  </a:solidFill>
                </a:rPr>
                <a:t>   n° 48 – 49 – 50</a:t>
              </a:r>
              <a:endParaRPr lang="fr-FR" sz="800" b="1" dirty="0">
                <a:solidFill>
                  <a:schemeClr val="tx1"/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33 – 34 – 64 – 65 – 66 – 82* – 83* – 98* – 99* – 100*</a:t>
              </a: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101** – 102** – 103** – 154** – 157** </a:t>
              </a:r>
            </a:p>
            <a:p>
              <a:pPr marL="87313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161*** – 164</a:t>
              </a:r>
              <a:r>
                <a:rPr lang="fr-FR" sz="800" i="1" dirty="0">
                  <a:solidFill>
                    <a:schemeClr val="tx1"/>
                  </a:solidFill>
                </a:rPr>
                <a:t> énigme 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545237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9CDA1EE6-F50A-D84F-99E6-00E82B3BF35F}"/>
              </a:ext>
            </a:extLst>
          </p:cNvPr>
          <p:cNvSpPr>
            <a:spLocks noChangeAspect="1"/>
          </p:cNvSpPr>
          <p:nvPr/>
        </p:nvSpPr>
        <p:spPr>
          <a:xfrm>
            <a:off x="4040532" y="4628916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600870"/>
            <a:ext cx="39875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L’addition et la soustraction des nombres décimaux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602145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541263"/>
            <a:ext cx="3184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multiplication des nombres décimaux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537856"/>
            <a:ext cx="2265364" cy="4462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résolution de problèmes </a:t>
            </a:r>
          </a:p>
          <a:p>
            <a:r>
              <a:rPr lang="fr-FR" sz="900" i="1" dirty="0"/>
              <a:t>avec addition, soustraction et multiplication 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90AA8C-4951-769A-7447-9FA4CE7C0EB9}"/>
              </a:ext>
            </a:extLst>
          </p:cNvPr>
          <p:cNvSpPr txBox="1"/>
          <p:nvPr/>
        </p:nvSpPr>
        <p:spPr>
          <a:xfrm>
            <a:off x="4262049" y="4631670"/>
            <a:ext cx="6781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dirty="0"/>
              <a:t>Algèbre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645979" y="1301596"/>
            <a:ext cx="1757958" cy="471653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48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5322893" y="2840381"/>
            <a:ext cx="2004079" cy="147652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3 - Calculs techniques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Activité 3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Méthode 4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Poser et effectuer une multiplication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72 – 118* – 120* – 122*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124**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130** – 131** – 132**</a:t>
            </a:r>
            <a:endParaRPr lang="fr-FR" sz="10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D2A945F-F525-B494-E92C-07F47C40E48B}"/>
              </a:ext>
            </a:extLst>
          </p:cNvPr>
          <p:cNvSpPr/>
          <p:nvPr/>
        </p:nvSpPr>
        <p:spPr>
          <a:xfrm>
            <a:off x="642904" y="2840381"/>
            <a:ext cx="2139636" cy="140028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Multiplier par 0,1 …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Rituel 4  </a:t>
            </a:r>
          </a:p>
          <a:p>
            <a:pPr marL="180975" indent="-1588"/>
            <a:r>
              <a:rPr lang="fr-FR" sz="800" b="1" dirty="0">
                <a:solidFill>
                  <a:schemeClr val="tx1"/>
                </a:solidFill>
              </a:rPr>
              <a:t>Activité 1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3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2. La multiplication …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67 – 68 – 69 – 70</a:t>
            </a:r>
          </a:p>
          <a:p>
            <a:pPr marL="180975" indent="-1588"/>
            <a:r>
              <a:rPr lang="fr-FR" sz="800" dirty="0">
                <a:solidFill>
                  <a:schemeClr val="tx1"/>
                </a:solidFill>
              </a:rPr>
              <a:t>n° 113* – 114* – 115* – 116* – 117*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2EA1C22-D757-03A9-C95D-155717A06957}"/>
              </a:ext>
            </a:extLst>
          </p:cNvPr>
          <p:cNvSpPr/>
          <p:nvPr/>
        </p:nvSpPr>
        <p:spPr>
          <a:xfrm>
            <a:off x="3110386" y="2840381"/>
            <a:ext cx="1871110" cy="1420446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Vocabulaire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180975"/>
            <a:r>
              <a:rPr lang="fr-FR" sz="800" b="1" dirty="0">
                <a:solidFill>
                  <a:schemeClr val="tx1"/>
                </a:solidFill>
              </a:rPr>
              <a:t>Rituel 3 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180975" indent="-1588"/>
            <a:r>
              <a:rPr lang="fr-FR" sz="800" dirty="0">
                <a:solidFill>
                  <a:schemeClr val="accent6"/>
                </a:solidFill>
              </a:rPr>
              <a:t>2. La multiplication …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46 – 47</a:t>
            </a: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107* – 108* – 109*</a:t>
            </a:r>
          </a:p>
          <a:p>
            <a:pPr marL="87313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180975"/>
            <a:r>
              <a:rPr lang="fr-FR" sz="800" dirty="0">
                <a:solidFill>
                  <a:schemeClr val="tx1"/>
                </a:solidFill>
              </a:rPr>
              <a:t>n° 165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800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AEFD94-A94C-C1A1-E8AA-A6D2180AA16D}"/>
              </a:ext>
            </a:extLst>
          </p:cNvPr>
          <p:cNvSpPr/>
          <p:nvPr/>
        </p:nvSpPr>
        <p:spPr>
          <a:xfrm>
            <a:off x="7662766" y="2866192"/>
            <a:ext cx="2183366" cy="140916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4 -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n°104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4 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63 – 126* – 127* –  128* – 143*</a:t>
            </a:r>
            <a:endParaRPr lang="fr-FR" sz="800" b="1" dirty="0">
              <a:solidFill>
                <a:schemeClr val="tx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129** – 146**– 151** – 153**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160** – 166 </a:t>
            </a:r>
            <a:r>
              <a:rPr lang="fr-FR" sz="800" i="1" dirty="0">
                <a:solidFill>
                  <a:schemeClr val="tx1"/>
                </a:solidFill>
              </a:rPr>
              <a:t>énigme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642904" y="5002973"/>
            <a:ext cx="2036135" cy="139896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Problèmes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Calcul Mental</a:t>
            </a:r>
            <a:r>
              <a:rPr lang="fr-FR" sz="800" dirty="0">
                <a:solidFill>
                  <a:schemeClr val="tx1"/>
                </a:solidFill>
              </a:rPr>
              <a:t> n° 51 – 52</a:t>
            </a:r>
            <a:endParaRPr lang="fr-FR" sz="800" b="1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3. </a:t>
            </a:r>
            <a:r>
              <a:rPr lang="fr-FR" sz="800" dirty="0">
                <a:solidFill>
                  <a:schemeClr val="accent6"/>
                </a:solidFill>
              </a:rPr>
              <a:t>La résolution de problèmes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145** – 148** – 149** – 150 **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152** – 155** – 156** – 159**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162 *** – 163*** </a:t>
            </a:r>
            <a:endParaRPr lang="fr-FR" sz="1000" dirty="0">
              <a:solidFill>
                <a:schemeClr val="tx1"/>
              </a:solidFill>
            </a:endParaRPr>
          </a:p>
          <a:p>
            <a:pPr marL="88900" indent="-88900"/>
            <a:r>
              <a:rPr lang="fr-FR" sz="800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4359835" y="4922964"/>
            <a:ext cx="2170563" cy="112291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Les problèmes algébriques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133 question 1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6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4. Algèbre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134 *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135** – 136**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5CC434A-CF1B-E507-6118-89492DDEBD04}"/>
              </a:ext>
            </a:extLst>
          </p:cNvPr>
          <p:cNvSpPr/>
          <p:nvPr/>
        </p:nvSpPr>
        <p:spPr>
          <a:xfrm>
            <a:off x="6873212" y="4922964"/>
            <a:ext cx="1927888" cy="112291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Les motifs évolutifs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133 question 2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4. Algèbre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137** – 138**</a:t>
            </a:r>
          </a:p>
        </p:txBody>
      </p: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7627FAFE-179F-3DC5-0405-FAC9A99DB8ED}"/>
              </a:ext>
            </a:extLst>
          </p:cNvPr>
          <p:cNvCxnSpPr>
            <a:cxnSpLocks/>
          </p:cNvCxnSpPr>
          <p:nvPr/>
        </p:nvCxnSpPr>
        <p:spPr>
          <a:xfrm>
            <a:off x="2790388" y="365022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645979" y="4680145"/>
            <a:ext cx="2005753" cy="612926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ou </a:t>
            </a:r>
          </a:p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 à prise d’initiative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page 60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28681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5846108" y="1594016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>
            <a:extLst>
              <a:ext uri="{FF2B5EF4-FFF2-40B4-BE49-F238E27FC236}">
                <a16:creationId xmlns:a16="http://schemas.microsoft.com/office/drawing/2014/main" id="{7EA439D6-FD1D-9FC2-5837-F70A7CD0DF5F}"/>
              </a:ext>
            </a:extLst>
          </p:cNvPr>
          <p:cNvCxnSpPr>
            <a:cxnSpLocks/>
          </p:cNvCxnSpPr>
          <p:nvPr/>
        </p:nvCxnSpPr>
        <p:spPr>
          <a:xfrm>
            <a:off x="4997192" y="365022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>
            <a:extLst>
              <a:ext uri="{FF2B5EF4-FFF2-40B4-BE49-F238E27FC236}">
                <a16:creationId xmlns:a16="http://schemas.microsoft.com/office/drawing/2014/main" id="{D458D6BF-3F39-A4E0-4390-1110C41C4BF7}"/>
              </a:ext>
            </a:extLst>
          </p:cNvPr>
          <p:cNvCxnSpPr>
            <a:cxnSpLocks/>
          </p:cNvCxnSpPr>
          <p:nvPr/>
        </p:nvCxnSpPr>
        <p:spPr>
          <a:xfrm>
            <a:off x="7340760" y="365022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>
            <a:extLst>
              <a:ext uri="{FF2B5EF4-FFF2-40B4-BE49-F238E27FC236}">
                <a16:creationId xmlns:a16="http://schemas.microsoft.com/office/drawing/2014/main" id="{E73BC632-F820-F86A-641D-161904FD5A3A}"/>
              </a:ext>
            </a:extLst>
          </p:cNvPr>
          <p:cNvCxnSpPr>
            <a:cxnSpLocks/>
          </p:cNvCxnSpPr>
          <p:nvPr/>
        </p:nvCxnSpPr>
        <p:spPr>
          <a:xfrm>
            <a:off x="6559729" y="5496468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645979" y="5556404"/>
            <a:ext cx="1101389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Tableur</a:t>
            </a:r>
          </a:p>
          <a:p>
            <a:r>
              <a:rPr lang="fr-FR" sz="1000" dirty="0">
                <a:solidFill>
                  <a:schemeClr val="tx1"/>
                </a:solidFill>
              </a:rPr>
              <a:t>      page 49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77400" y="6401936"/>
            <a:ext cx="2692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 38 et 39 :</a:t>
            </a:r>
          </a:p>
          <a:p>
            <a:r>
              <a:rPr lang="fr-FR" sz="800" i="1" dirty="0"/>
              <a:t>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BB1B1D6-E506-43CF-81A3-34363A36B48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4228788-1737-410a-baff-0c8db7ceb5d8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586</Words>
  <Application>Microsoft Office PowerPoint</Application>
  <PresentationFormat>Grand écran</PresentationFormat>
  <Paragraphs>116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213</cp:revision>
  <dcterms:created xsi:type="dcterms:W3CDTF">2022-07-11T08:32:07Z</dcterms:created>
  <dcterms:modified xsi:type="dcterms:W3CDTF">2025-04-28T15:58:01Z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