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EA62ED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0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2AD1566E-BD37-4B00-960A-0ED6240C985F}"/>
    <pc:docChg chg="modSld">
      <pc:chgData name="Legros.Nathalie" userId="dd9dabb4-afc0-41b5-bbc5-002c4a6ac4ea" providerId="ADAL" clId="{2AD1566E-BD37-4B00-960A-0ED6240C985F}" dt="2025-05-13T13:39:29.708" v="306" actId="20577"/>
      <pc:docMkLst>
        <pc:docMk/>
      </pc:docMkLst>
      <pc:sldChg chg="modSp mod">
        <pc:chgData name="Legros.Nathalie" userId="dd9dabb4-afc0-41b5-bbc5-002c4a6ac4ea" providerId="ADAL" clId="{2AD1566E-BD37-4B00-960A-0ED6240C985F}" dt="2025-05-13T13:39:29.708" v="306" actId="20577"/>
        <pc:sldMkLst>
          <pc:docMk/>
          <pc:sldMk cId="986405570" sldId="256"/>
        </pc:sldMkLst>
        <pc:spChg chg="mod">
          <ac:chgData name="Legros.Nathalie" userId="dd9dabb4-afc0-41b5-bbc5-002c4a6ac4ea" providerId="ADAL" clId="{2AD1566E-BD37-4B00-960A-0ED6240C985F}" dt="2025-05-13T13:39:25.812" v="304" actId="6549"/>
          <ac:spMkLst>
            <pc:docMk/>
            <pc:sldMk cId="986405570" sldId="256"/>
            <ac:spMk id="3" creationId="{017A397A-A580-6E3D-F493-C947F27BA6CD}"/>
          </ac:spMkLst>
        </pc:spChg>
        <pc:spChg chg="mod">
          <ac:chgData name="Legros.Nathalie" userId="dd9dabb4-afc0-41b5-bbc5-002c4a6ac4ea" providerId="ADAL" clId="{2AD1566E-BD37-4B00-960A-0ED6240C985F}" dt="2025-05-13T13:39:07.738" v="296" actId="20577"/>
          <ac:spMkLst>
            <pc:docMk/>
            <pc:sldMk cId="986405570" sldId="256"/>
            <ac:spMk id="4" creationId="{D0D44CF0-DA88-3074-C8BD-6791E55FB3F3}"/>
          </ac:spMkLst>
        </pc:spChg>
        <pc:spChg chg="mod">
          <ac:chgData name="Legros.Nathalie" userId="dd9dabb4-afc0-41b5-bbc5-002c4a6ac4ea" providerId="ADAL" clId="{2AD1566E-BD37-4B00-960A-0ED6240C985F}" dt="2025-05-13T13:39:11.440" v="298" actId="20577"/>
          <ac:spMkLst>
            <pc:docMk/>
            <pc:sldMk cId="986405570" sldId="256"/>
            <ac:spMk id="5" creationId="{B29D5B2E-D27E-393D-55D4-14A7949F0D04}"/>
          </ac:spMkLst>
        </pc:spChg>
        <pc:spChg chg="mod">
          <ac:chgData name="Legros.Nathalie" userId="dd9dabb4-afc0-41b5-bbc5-002c4a6ac4ea" providerId="ADAL" clId="{2AD1566E-BD37-4B00-960A-0ED6240C985F}" dt="2025-05-13T13:30:29.216" v="287" actId="20577"/>
          <ac:spMkLst>
            <pc:docMk/>
            <pc:sldMk cId="986405570" sldId="256"/>
            <ac:spMk id="6" creationId="{2FC8AA8B-B32F-DFFD-0606-473132F2131A}"/>
          </ac:spMkLst>
        </pc:spChg>
        <pc:spChg chg="mod">
          <ac:chgData name="Legros.Nathalie" userId="dd9dabb4-afc0-41b5-bbc5-002c4a6ac4ea" providerId="ADAL" clId="{2AD1566E-BD37-4B00-960A-0ED6240C985F}" dt="2025-05-13T13:12:16.178" v="63" actId="1036"/>
          <ac:spMkLst>
            <pc:docMk/>
            <pc:sldMk cId="986405570" sldId="256"/>
            <ac:spMk id="8" creationId="{18B02DAB-7171-5425-110B-C98341E70B53}"/>
          </ac:spMkLst>
        </pc:spChg>
        <pc:spChg chg="mod">
          <ac:chgData name="Legros.Nathalie" userId="dd9dabb4-afc0-41b5-bbc5-002c4a6ac4ea" providerId="ADAL" clId="{2AD1566E-BD37-4B00-960A-0ED6240C985F}" dt="2025-05-13T13:12:53.405" v="68" actId="1036"/>
          <ac:spMkLst>
            <pc:docMk/>
            <pc:sldMk cId="986405570" sldId="256"/>
            <ac:spMk id="9" creationId="{60899E85-5100-D4E5-9B80-648FEC8398A2}"/>
          </ac:spMkLst>
        </pc:spChg>
        <pc:spChg chg="mod">
          <ac:chgData name="Legros.Nathalie" userId="dd9dabb4-afc0-41b5-bbc5-002c4a6ac4ea" providerId="ADAL" clId="{2AD1566E-BD37-4B00-960A-0ED6240C985F}" dt="2025-05-13T13:12:53.405" v="68" actId="1036"/>
          <ac:spMkLst>
            <pc:docMk/>
            <pc:sldMk cId="986405570" sldId="256"/>
            <ac:spMk id="10" creationId="{E190AA8C-4951-769A-7447-9FA4CE7C0EB9}"/>
          </ac:spMkLst>
        </pc:spChg>
        <pc:spChg chg="mod">
          <ac:chgData name="Legros.Nathalie" userId="dd9dabb4-afc0-41b5-bbc5-002c4a6ac4ea" providerId="ADAL" clId="{2AD1566E-BD37-4B00-960A-0ED6240C985F}" dt="2025-05-13T13:14:21.229" v="122" actId="1038"/>
          <ac:spMkLst>
            <pc:docMk/>
            <pc:sldMk cId="986405570" sldId="256"/>
            <ac:spMk id="15" creationId="{6FD49619-BE46-FF86-8CEF-12CDA10AC8E2}"/>
          </ac:spMkLst>
        </pc:spChg>
        <pc:spChg chg="mod">
          <ac:chgData name="Legros.Nathalie" userId="dd9dabb4-afc0-41b5-bbc5-002c4a6ac4ea" providerId="ADAL" clId="{2AD1566E-BD37-4B00-960A-0ED6240C985F}" dt="2025-05-13T13:39:17.327" v="300" actId="6549"/>
          <ac:spMkLst>
            <pc:docMk/>
            <pc:sldMk cId="986405570" sldId="256"/>
            <ac:spMk id="18" creationId="{9D2A945F-F525-B494-E92C-07F47C40E48B}"/>
          </ac:spMkLst>
        </pc:spChg>
        <pc:spChg chg="mod">
          <ac:chgData name="Legros.Nathalie" userId="dd9dabb4-afc0-41b5-bbc5-002c4a6ac4ea" providerId="ADAL" clId="{2AD1566E-BD37-4B00-960A-0ED6240C985F}" dt="2025-05-13T13:39:21.397" v="302" actId="20577"/>
          <ac:spMkLst>
            <pc:docMk/>
            <pc:sldMk cId="986405570" sldId="256"/>
            <ac:spMk id="19" creationId="{82EA1C22-D757-03A9-C95D-155717A06957}"/>
          </ac:spMkLst>
        </pc:spChg>
        <pc:spChg chg="mod">
          <ac:chgData name="Legros.Nathalie" userId="dd9dabb4-afc0-41b5-bbc5-002c4a6ac4ea" providerId="ADAL" clId="{2AD1566E-BD37-4B00-960A-0ED6240C985F}" dt="2025-05-13T13:31:50.550" v="294" actId="113"/>
          <ac:spMkLst>
            <pc:docMk/>
            <pc:sldMk cId="986405570" sldId="256"/>
            <ac:spMk id="21" creationId="{77C6F178-B0B9-AB08-3D02-DC683E456877}"/>
          </ac:spMkLst>
        </pc:spChg>
        <pc:spChg chg="mod">
          <ac:chgData name="Legros.Nathalie" userId="dd9dabb4-afc0-41b5-bbc5-002c4a6ac4ea" providerId="ADAL" clId="{2AD1566E-BD37-4B00-960A-0ED6240C985F}" dt="2025-05-13T13:39:29.708" v="306" actId="20577"/>
          <ac:spMkLst>
            <pc:docMk/>
            <pc:sldMk cId="986405570" sldId="256"/>
            <ac:spMk id="22" creationId="{1397D75B-A7F2-FAC9-2DA3-F2F17DD2D66B}"/>
          </ac:spMkLst>
        </pc:spChg>
        <pc:spChg chg="mod">
          <ac:chgData name="Legros.Nathalie" userId="dd9dabb4-afc0-41b5-bbc5-002c4a6ac4ea" providerId="ADAL" clId="{2AD1566E-BD37-4B00-960A-0ED6240C985F}" dt="2025-05-13T13:18:09.175" v="282" actId="14100"/>
          <ac:spMkLst>
            <pc:docMk/>
            <pc:sldMk cId="986405570" sldId="256"/>
            <ac:spMk id="36" creationId="{D1383BB7-1595-7DFB-E169-A289794414BB}"/>
          </ac:spMkLst>
        </pc:spChg>
        <pc:spChg chg="mod">
          <ac:chgData name="Legros.Nathalie" userId="dd9dabb4-afc0-41b5-bbc5-002c4a6ac4ea" providerId="ADAL" clId="{2AD1566E-BD37-4B00-960A-0ED6240C985F}" dt="2025-05-13T13:17:58.181" v="279" actId="1076"/>
          <ac:spMkLst>
            <pc:docMk/>
            <pc:sldMk cId="986405570" sldId="256"/>
            <ac:spMk id="37" creationId="{EAE99EB1-2C6F-B16B-3DB2-196254357DAA}"/>
          </ac:spMkLst>
        </pc:spChg>
        <pc:spChg chg="mod">
          <ac:chgData name="Legros.Nathalie" userId="dd9dabb4-afc0-41b5-bbc5-002c4a6ac4ea" providerId="ADAL" clId="{2AD1566E-BD37-4B00-960A-0ED6240C985F}" dt="2025-05-13T13:12:53.405" v="68" actId="1036"/>
          <ac:spMkLst>
            <pc:docMk/>
            <pc:sldMk cId="986405570" sldId="256"/>
            <ac:spMk id="86" creationId="{6746FFC2-D6D9-4128-58CE-E5AB05EA43B5}"/>
          </ac:spMkLst>
        </pc:spChg>
        <pc:spChg chg="mod">
          <ac:chgData name="Legros.Nathalie" userId="dd9dabb4-afc0-41b5-bbc5-002c4a6ac4ea" providerId="ADAL" clId="{2AD1566E-BD37-4B00-960A-0ED6240C985F}" dt="2025-05-13T13:12:16.178" v="63" actId="1036"/>
          <ac:spMkLst>
            <pc:docMk/>
            <pc:sldMk cId="986405570" sldId="256"/>
            <ac:spMk id="109" creationId="{DF1A651B-98F3-E73C-8200-E64EADAD5E81}"/>
          </ac:spMkLst>
        </pc:spChg>
        <pc:spChg chg="mod">
          <ac:chgData name="Legros.Nathalie" userId="dd9dabb4-afc0-41b5-bbc5-002c4a6ac4ea" providerId="ADAL" clId="{2AD1566E-BD37-4B00-960A-0ED6240C985F}" dt="2025-05-13T13:12:53.405" v="68" actId="1036"/>
          <ac:spMkLst>
            <pc:docMk/>
            <pc:sldMk cId="986405570" sldId="256"/>
            <ac:spMk id="110" creationId="{9CDA1EE6-F50A-D84F-99E6-00E82B3BF35F}"/>
          </ac:spMkLst>
        </pc:spChg>
        <pc:grpChg chg="mod">
          <ac:chgData name="Legros.Nathalie" userId="dd9dabb4-afc0-41b5-bbc5-002c4a6ac4ea" providerId="ADAL" clId="{2AD1566E-BD37-4B00-960A-0ED6240C985F}" dt="2025-05-13T13:14:41.858" v="125" actId="14100"/>
          <ac:grpSpMkLst>
            <pc:docMk/>
            <pc:sldMk cId="986405570" sldId="256"/>
            <ac:grpSpMk id="67" creationId="{99F76233-C23E-9629-3825-971FBE40A859}"/>
          </ac:grpSpMkLst>
        </pc:grpChg>
        <pc:cxnChg chg="mod">
          <ac:chgData name="Legros.Nathalie" userId="dd9dabb4-afc0-41b5-bbc5-002c4a6ac4ea" providerId="ADAL" clId="{2AD1566E-BD37-4B00-960A-0ED6240C985F}" dt="2025-05-13T13:15:06.656" v="140" actId="1038"/>
          <ac:cxnSpMkLst>
            <pc:docMk/>
            <pc:sldMk cId="986405570" sldId="256"/>
            <ac:cxnSpMk id="12" creationId="{737A5D81-2BEF-1478-E26F-1792B18320DC}"/>
          </ac:cxnSpMkLst>
        </pc:cxnChg>
        <pc:cxnChg chg="mod">
          <ac:chgData name="Legros.Nathalie" userId="dd9dabb4-afc0-41b5-bbc5-002c4a6ac4ea" providerId="ADAL" clId="{2AD1566E-BD37-4B00-960A-0ED6240C985F}" dt="2025-05-13T13:15:42.870" v="188" actId="1038"/>
          <ac:cxnSpMkLst>
            <pc:docMk/>
            <pc:sldMk cId="986405570" sldId="256"/>
            <ac:cxnSpMk id="24" creationId="{7627FAFE-179F-3DC5-0405-FAC9A99DB8ED}"/>
          </ac:cxnSpMkLst>
        </pc:cxnChg>
        <pc:cxnChg chg="mod">
          <ac:chgData name="Legros.Nathalie" userId="dd9dabb4-afc0-41b5-bbc5-002c4a6ac4ea" providerId="ADAL" clId="{2AD1566E-BD37-4B00-960A-0ED6240C985F}" dt="2025-05-13T13:15:26.134" v="172" actId="1038"/>
          <ac:cxnSpMkLst>
            <pc:docMk/>
            <pc:sldMk cId="986405570" sldId="256"/>
            <ac:cxnSpMk id="32" creationId="{B34FF785-BDE1-3E64-32AF-EF5649A2F76D}"/>
          </ac:cxnSpMkLst>
        </pc:cxnChg>
        <pc:cxnChg chg="mod">
          <ac:chgData name="Legros.Nathalie" userId="dd9dabb4-afc0-41b5-bbc5-002c4a6ac4ea" providerId="ADAL" clId="{2AD1566E-BD37-4B00-960A-0ED6240C985F}" dt="2025-05-13T13:17:16.027" v="274" actId="1038"/>
          <ac:cxnSpMkLst>
            <pc:docMk/>
            <pc:sldMk cId="986405570" sldId="256"/>
            <ac:cxnSpMk id="33" creationId="{7EA439D6-FD1D-9FC2-5837-F70A7CD0DF5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pPr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>
            <a:extLst>
              <a:ext uri="{FF2B5EF4-FFF2-40B4-BE49-F238E27FC236}">
                <a16:creationId xmlns:a16="http://schemas.microsoft.com/office/drawing/2014/main" id="{D0C7A196-592B-EBEF-D6DB-019D59530394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3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746FFC2-D6D9-4128-58CE-E5AB05EA43B5}"/>
              </a:ext>
            </a:extLst>
          </p:cNvPr>
          <p:cNvSpPr>
            <a:spLocks noChangeAspect="1"/>
          </p:cNvSpPr>
          <p:nvPr/>
        </p:nvSpPr>
        <p:spPr>
          <a:xfrm>
            <a:off x="248056" y="4575978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642903" y="912176"/>
            <a:ext cx="8662834" cy="1571943"/>
            <a:chOff x="-393477" y="816163"/>
            <a:chExt cx="6058280" cy="148542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393477" y="816164"/>
              <a:ext cx="1883222" cy="1463824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8900" indent="-88900" algn="ctr"/>
              <a:r>
                <a:rPr lang="fr-FR" sz="1200" b="1" dirty="0">
                  <a:solidFill>
                    <a:srgbClr val="002060"/>
                  </a:solidFill>
                </a:rPr>
                <a:t>1 - Vocabulaire et calculs techniques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77800"/>
              <a:r>
                <a:rPr lang="fr-FR" sz="800" b="1" dirty="0">
                  <a:solidFill>
                    <a:schemeClr val="tx1"/>
                  </a:solidFill>
                </a:rPr>
                <a:t>Rituel 1 </a:t>
              </a:r>
            </a:p>
            <a:p>
              <a:pPr marL="177800"/>
              <a:r>
                <a:rPr lang="fr-FR" sz="800" b="1" dirty="0">
                  <a:solidFill>
                    <a:schemeClr val="tx1"/>
                  </a:solidFill>
                </a:rPr>
                <a:t>Activité 1</a:t>
              </a:r>
              <a:endParaRPr lang="fr-FR" sz="800" dirty="0">
                <a:solidFill>
                  <a:schemeClr val="tx1"/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 et Méthode 1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accent6"/>
                  </a:solidFill>
                </a:rPr>
                <a:t>1. La division euclidienne 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11 – 53 </a:t>
              </a: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20 – 67 – 68 – 69 – 96* – 97*</a:t>
              </a: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70 – 98* –101* –102**</a:t>
              </a:r>
            </a:p>
            <a:p>
              <a:pPr indent="-88900"/>
              <a:r>
                <a:rPr lang="fr-FR" sz="800" b="1" dirty="0">
                  <a:solidFill>
                    <a:schemeClr val="accent1"/>
                  </a:solidFill>
                </a:rPr>
                <a:t>    </a:t>
              </a:r>
              <a:endParaRPr lang="fr-FR" sz="800" i="1" dirty="0">
                <a:solidFill>
                  <a:schemeClr val="tx1"/>
                </a:solidFill>
              </a:endParaRPr>
            </a:p>
            <a:p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1748566" y="816164"/>
              <a:ext cx="2211870" cy="1463825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Multiples et diviseurs d’un nombre entier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80975" indent="-3175"/>
              <a:r>
                <a:rPr lang="fr-FR" sz="800" b="1" dirty="0">
                  <a:solidFill>
                    <a:schemeClr val="tx1"/>
                  </a:solidFill>
                </a:rPr>
                <a:t>Rituel 2</a:t>
              </a:r>
            </a:p>
            <a:p>
              <a:pPr marL="180975" indent="-3175"/>
              <a:r>
                <a:rPr lang="fr-FR" sz="800" b="1" dirty="0">
                  <a:solidFill>
                    <a:schemeClr val="tx1"/>
                  </a:solidFill>
                </a:rPr>
                <a:t>Calcul Mental</a:t>
              </a:r>
              <a:r>
                <a:rPr lang="fr-FR" sz="800" dirty="0">
                  <a:solidFill>
                    <a:schemeClr val="tx1"/>
                  </a:solidFill>
                </a:rPr>
                <a:t>   n° 57 – 58 – 30 – 31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/>
              <a:r>
                <a:rPr lang="fr-FR" sz="800" dirty="0">
                  <a:solidFill>
                    <a:srgbClr val="70AD47"/>
                  </a:solidFill>
                </a:rPr>
                <a:t>        Multiples et diviseurs d’un nombre entier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12 –26 –28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74 –75 –76 –77 –78 –79</a:t>
              </a:r>
            </a:p>
            <a:p>
              <a:pPr marL="88900" indent="-1588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146  </a:t>
              </a:r>
              <a:r>
                <a:rPr lang="fr-FR" sz="800" i="1" dirty="0">
                  <a:solidFill>
                    <a:schemeClr val="tx1"/>
                  </a:solidFill>
                </a:rPr>
                <a:t>jeux</a:t>
              </a:r>
            </a:p>
            <a:p>
              <a:endParaRPr lang="fr-FR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C8AA8B-B32F-DFFD-0606-473132F2131A}"/>
                </a:ext>
              </a:extLst>
            </p:cNvPr>
            <p:cNvSpPr/>
            <p:nvPr/>
          </p:nvSpPr>
          <p:spPr>
            <a:xfrm>
              <a:off x="4194416" y="816163"/>
              <a:ext cx="1470387" cy="1485426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3 - Résoudre un problème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88900" indent="-88900"/>
              <a:r>
                <a:rPr lang="fr-FR" sz="800" b="1" dirty="0">
                  <a:solidFill>
                    <a:schemeClr val="tx1"/>
                  </a:solidFill>
                </a:rPr>
                <a:t>        Rituel 3</a:t>
              </a:r>
            </a:p>
            <a:p>
              <a:pPr marL="177800"/>
              <a:r>
                <a:rPr lang="fr-FR" sz="800" b="1" dirty="0">
                  <a:solidFill>
                    <a:schemeClr val="tx1"/>
                  </a:solidFill>
                </a:rPr>
                <a:t>QF </a:t>
              </a:r>
              <a:r>
                <a:rPr lang="fr-FR" sz="800" dirty="0">
                  <a:solidFill>
                    <a:schemeClr val="tx1"/>
                  </a:solidFill>
                </a:rPr>
                <a:t>n° 93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Méthode 2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104* – 105* – 108**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153** – 165**</a:t>
              </a:r>
            </a:p>
            <a:p>
              <a:pPr marL="87313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106*</a:t>
              </a:r>
              <a:endParaRPr lang="fr-FR" sz="1000" i="1" dirty="0">
                <a:solidFill>
                  <a:schemeClr val="tx1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800" dirty="0">
                <a:solidFill>
                  <a:srgbClr val="70AD47"/>
                </a:solidFill>
              </a:endParaRPr>
            </a:p>
            <a:p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  <a:p>
              <a:endParaRPr lang="fr-FR" sz="1000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1489509" y="1470576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Ellipse 108">
            <a:extLst>
              <a:ext uri="{FF2B5EF4-FFF2-40B4-BE49-F238E27FC236}">
                <a16:creationId xmlns:a16="http://schemas.microsoft.com/office/drawing/2014/main" id="{DF1A651B-98F3-E73C-8200-E64EADAD5E81}"/>
              </a:ext>
            </a:extLst>
          </p:cNvPr>
          <p:cNvSpPr>
            <a:spLocks noChangeAspect="1"/>
          </p:cNvSpPr>
          <p:nvPr/>
        </p:nvSpPr>
        <p:spPr>
          <a:xfrm>
            <a:off x="265749" y="2587769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9CDA1EE6-F50A-D84F-99E6-00E82B3BF35F}"/>
              </a:ext>
            </a:extLst>
          </p:cNvPr>
          <p:cNvSpPr>
            <a:spLocks noChangeAspect="1"/>
          </p:cNvSpPr>
          <p:nvPr/>
        </p:nvSpPr>
        <p:spPr>
          <a:xfrm>
            <a:off x="4138318" y="4577634"/>
            <a:ext cx="245370" cy="249281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5669" y="600870"/>
            <a:ext cx="1872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La division euclidienne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11A2104-A2CF-DE1D-E451-B32FAB567439}"/>
              </a:ext>
            </a:extLst>
          </p:cNvPr>
          <p:cNvSpPr>
            <a:spLocks noChangeAspect="1"/>
          </p:cNvSpPr>
          <p:nvPr/>
        </p:nvSpPr>
        <p:spPr>
          <a:xfrm>
            <a:off x="260859" y="602145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485669" y="2583795"/>
            <a:ext cx="16834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La division décimale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899E85-5100-D4E5-9B80-648FEC8398A2}"/>
              </a:ext>
            </a:extLst>
          </p:cNvPr>
          <p:cNvSpPr txBox="1"/>
          <p:nvPr/>
        </p:nvSpPr>
        <p:spPr>
          <a:xfrm>
            <a:off x="485669" y="4580388"/>
            <a:ext cx="1739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 sens de la division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190AA8C-4951-769A-7447-9FA4CE7C0EB9}"/>
              </a:ext>
            </a:extLst>
          </p:cNvPr>
          <p:cNvSpPr txBox="1"/>
          <p:nvPr/>
        </p:nvSpPr>
        <p:spPr>
          <a:xfrm>
            <a:off x="4359835" y="4580388"/>
            <a:ext cx="759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Algèbre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9901171" y="1301596"/>
            <a:ext cx="1757958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72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7A397A-A580-6E3D-F493-C947F27BA6CD}"/>
              </a:ext>
            </a:extLst>
          </p:cNvPr>
          <p:cNvSpPr/>
          <p:nvPr/>
        </p:nvSpPr>
        <p:spPr>
          <a:xfrm>
            <a:off x="6598812" y="2890534"/>
            <a:ext cx="2716207" cy="147652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3 - Résoudre un problème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-88900"/>
            <a:r>
              <a:rPr lang="fr-FR" sz="800" b="1" dirty="0">
                <a:solidFill>
                  <a:schemeClr val="accent2"/>
                </a:solidFill>
              </a:rPr>
              <a:t>	    </a:t>
            </a:r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109</a:t>
            </a:r>
          </a:p>
          <a:p>
            <a:pPr marL="88900" indent="-88900"/>
            <a:r>
              <a:rPr lang="fr-FR" sz="800" b="1" dirty="0">
                <a:solidFill>
                  <a:schemeClr val="tx1"/>
                </a:solidFill>
              </a:rPr>
              <a:t>	    Activité 3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 5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Résoudre un problème avec une division décimale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92 – 119* – 125* – 126* – 130* – 133* – 149*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156** – 158** – 159**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176 </a:t>
            </a:r>
            <a:r>
              <a:rPr lang="fr-FR" sz="800" i="1" dirty="0">
                <a:solidFill>
                  <a:schemeClr val="tx1"/>
                </a:solidFill>
              </a:rPr>
              <a:t>énigmes et défis</a:t>
            </a:r>
            <a:endParaRPr lang="fr-FR" sz="1000" i="1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642904" y="2882912"/>
            <a:ext cx="2139636" cy="1484147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Calculs techniques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32 – 33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Activité 2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3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2. La division décimale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80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110* – 113* – 114* – 115* – 117*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EA1C22-D757-03A9-C95D-155717A06957}"/>
              </a:ext>
            </a:extLst>
          </p:cNvPr>
          <p:cNvSpPr/>
          <p:nvPr/>
        </p:nvSpPr>
        <p:spPr>
          <a:xfrm>
            <a:off x="3110385" y="2882912"/>
            <a:ext cx="3162725" cy="149539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La division par 10, par 100 ou par 1000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Rituel 4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Calcul Mental</a:t>
            </a:r>
            <a:r>
              <a:rPr lang="fr-FR" sz="800" dirty="0">
                <a:solidFill>
                  <a:schemeClr val="tx1"/>
                </a:solidFill>
              </a:rPr>
              <a:t>   n° 63 – 64 – 65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4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 La division par 10, par 100 ou par 1000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85 – 87 – 88 – 89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120* – 121** – 127*</a:t>
            </a: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147 </a:t>
            </a:r>
            <a:r>
              <a:rPr lang="fr-FR" sz="800" i="1" dirty="0">
                <a:solidFill>
                  <a:schemeClr val="tx1"/>
                </a:solidFill>
              </a:rPr>
              <a:t>jeux</a:t>
            </a: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C6F178-B0B9-AB08-3D02-DC683E456877}"/>
              </a:ext>
            </a:extLst>
          </p:cNvPr>
          <p:cNvSpPr/>
          <p:nvPr/>
        </p:nvSpPr>
        <p:spPr>
          <a:xfrm>
            <a:off x="642904" y="4900701"/>
            <a:ext cx="2036135" cy="139896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Exercices</a:t>
            </a:r>
            <a:endParaRPr lang="fr-FR" sz="800" dirty="0">
              <a:solidFill>
                <a:srgbClr val="7030A0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-88900"/>
            <a:r>
              <a:rPr lang="fr-FR" sz="800" b="1" dirty="0">
                <a:solidFill>
                  <a:schemeClr val="tx1"/>
                </a:solidFill>
              </a:rPr>
              <a:t>	     QF </a:t>
            </a:r>
            <a:r>
              <a:rPr lang="fr-FR" sz="800" dirty="0">
                <a:solidFill>
                  <a:schemeClr val="tx1"/>
                </a:solidFill>
              </a:rPr>
              <a:t>n° 134</a:t>
            </a:r>
            <a:endParaRPr lang="fr-FR" sz="800" dirty="0">
              <a:solidFill>
                <a:schemeClr val="accent2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rgbClr val="70AD47"/>
                </a:solidFill>
              </a:rPr>
              <a:t>3. </a:t>
            </a:r>
            <a:r>
              <a:rPr lang="fr-FR" sz="800" dirty="0">
                <a:solidFill>
                  <a:schemeClr val="accent6"/>
                </a:solidFill>
              </a:rPr>
              <a:t>Le sens de la division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135* – 136* – 137*</a:t>
            </a:r>
          </a:p>
          <a:p>
            <a:pPr marL="88900" indent="-317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170***</a:t>
            </a:r>
            <a:endParaRPr lang="fr-FR" sz="1000" dirty="0">
              <a:solidFill>
                <a:schemeClr val="tx1"/>
              </a:solidFill>
            </a:endParaRPr>
          </a:p>
          <a:p>
            <a:pPr marL="88900" indent="-88900"/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97D75B-A7F2-FAC9-2DA3-F2F17DD2D66B}"/>
              </a:ext>
            </a:extLst>
          </p:cNvPr>
          <p:cNvSpPr/>
          <p:nvPr/>
        </p:nvSpPr>
        <p:spPr>
          <a:xfrm>
            <a:off x="4477193" y="4888254"/>
            <a:ext cx="2943695" cy="139896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>
                <a:solidFill>
                  <a:srgbClr val="002060"/>
                </a:solidFill>
              </a:rPr>
              <a:t>1 - </a:t>
            </a:r>
            <a:r>
              <a:rPr lang="fr-FR" sz="1200" b="1" dirty="0">
                <a:solidFill>
                  <a:srgbClr val="002060"/>
                </a:solidFill>
              </a:rPr>
              <a:t>Résoudre des problèmes algébriques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138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6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4. Algèbre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139** – 140** – 141* – 143* – 144**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168** </a:t>
            </a:r>
            <a:endParaRPr lang="fr-FR" sz="800" dirty="0">
              <a:solidFill>
                <a:schemeClr val="accent6"/>
              </a:solidFill>
            </a:endParaRPr>
          </a:p>
          <a:p>
            <a:pPr marL="88900" indent="-88900"/>
            <a:r>
              <a:rPr lang="fr-FR" sz="800" b="1" dirty="0">
                <a:solidFill>
                  <a:schemeClr val="accent1"/>
                </a:solidFill>
              </a:rPr>
              <a:t>	Pour les plus rapides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171***</a:t>
            </a:r>
          </a:p>
          <a:p>
            <a:pPr marL="88900" indent="92075"/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627FAFE-179F-3DC5-0405-FAC9A99DB8ED}"/>
              </a:ext>
            </a:extLst>
          </p:cNvPr>
          <p:cNvCxnSpPr>
            <a:cxnSpLocks/>
          </p:cNvCxnSpPr>
          <p:nvPr/>
        </p:nvCxnSpPr>
        <p:spPr>
          <a:xfrm>
            <a:off x="2811654" y="3692753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3A1E-F004-19F6-BEF4-4FB1FD69D78E}"/>
              </a:ext>
            </a:extLst>
          </p:cNvPr>
          <p:cNvSpPr/>
          <p:nvPr/>
        </p:nvSpPr>
        <p:spPr>
          <a:xfrm>
            <a:off x="9645979" y="4680145"/>
            <a:ext cx="2005753" cy="61292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DM ou </a:t>
            </a:r>
          </a:p>
          <a:p>
            <a:pPr algn="ctr"/>
            <a:r>
              <a:rPr lang="fr-FR" sz="1200" b="1" dirty="0">
                <a:solidFill>
                  <a:srgbClr val="7030A0"/>
                </a:solidFill>
              </a:rPr>
              <a:t>Problème à prise d’initiative</a:t>
            </a:r>
          </a:p>
          <a:p>
            <a:r>
              <a:rPr lang="fr-FR" sz="1000" dirty="0">
                <a:solidFill>
                  <a:schemeClr val="tx1"/>
                </a:solidFill>
              </a:rPr>
              <a:t>      page 84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010439F-66BD-0F0A-D6C5-E56F7E8AE518}"/>
              </a:ext>
            </a:extLst>
          </p:cNvPr>
          <p:cNvSpPr txBox="1"/>
          <p:nvPr/>
        </p:nvSpPr>
        <p:spPr>
          <a:xfrm>
            <a:off x="7761036" y="6528681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34FF785-BDE1-3E64-32AF-EF5649A2F76D}"/>
              </a:ext>
            </a:extLst>
          </p:cNvPr>
          <p:cNvCxnSpPr>
            <a:cxnSpLocks/>
          </p:cNvCxnSpPr>
          <p:nvPr/>
        </p:nvCxnSpPr>
        <p:spPr>
          <a:xfrm>
            <a:off x="6888111" y="1594016"/>
            <a:ext cx="32057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7EA439D6-FD1D-9FC2-5837-F70A7CD0DF5F}"/>
              </a:ext>
            </a:extLst>
          </p:cNvPr>
          <p:cNvCxnSpPr>
            <a:cxnSpLocks/>
          </p:cNvCxnSpPr>
          <p:nvPr/>
        </p:nvCxnSpPr>
        <p:spPr>
          <a:xfrm>
            <a:off x="6273111" y="3692753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1383BB7-1595-7DFB-E169-A289794414BB}"/>
              </a:ext>
            </a:extLst>
          </p:cNvPr>
          <p:cNvSpPr/>
          <p:nvPr/>
        </p:nvSpPr>
        <p:spPr>
          <a:xfrm>
            <a:off x="9672833" y="5541348"/>
            <a:ext cx="1978899" cy="47006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Culture générale</a:t>
            </a:r>
          </a:p>
          <a:p>
            <a:r>
              <a:rPr lang="fr-FR" sz="1000" dirty="0">
                <a:solidFill>
                  <a:schemeClr val="tx1"/>
                </a:solidFill>
              </a:rPr>
              <a:t>      page 73</a:t>
            </a: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636669" y="6377205"/>
            <a:ext cx="2692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pages 62 et 63 :</a:t>
            </a:r>
          </a:p>
          <a:p>
            <a:r>
              <a:rPr lang="fr-FR" sz="800" i="1" dirty="0"/>
              <a:t>les élèves en difficulté pourront être dirigés vers ces pages.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8CB864E-0ACC-7577-0851-05621E31DA4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EEFC93-ADE3-0BD0-6835-9660E73D2D8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B1B1D6-E506-43CF-81A3-34363A36B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228788-1737-410a-baff-0c8db7ceb5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537</Words>
  <Application>Microsoft Office PowerPoint</Application>
  <PresentationFormat>Grand écran</PresentationFormat>
  <Paragraphs>105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223</cp:revision>
  <dcterms:created xsi:type="dcterms:W3CDTF">2022-07-11T08:32:07Z</dcterms:created>
  <dcterms:modified xsi:type="dcterms:W3CDTF">2025-05-13T13:39:33Z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