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2AD1566E-BD37-4B00-960A-0ED6240C985F}"/>
    <pc:docChg chg="modSld">
      <pc:chgData name="Legros.Nathalie" userId="dd9dabb4-afc0-41b5-bbc5-002c4a6ac4ea" providerId="ADAL" clId="{2AD1566E-BD37-4B00-960A-0ED6240C985F}" dt="2025-05-13T13:39:29.708" v="306" actId="20577"/>
      <pc:docMkLst>
        <pc:docMk/>
      </pc:docMkLst>
      <pc:sldChg chg="modSp mod">
        <pc:chgData name="Legros.Nathalie" userId="dd9dabb4-afc0-41b5-bbc5-002c4a6ac4ea" providerId="ADAL" clId="{2AD1566E-BD37-4B00-960A-0ED6240C985F}" dt="2025-05-13T13:39:29.708" v="306" actId="20577"/>
        <pc:sldMkLst>
          <pc:docMk/>
          <pc:sldMk cId="986405570" sldId="256"/>
        </pc:sldMkLst>
        <pc:spChg chg="mod">
          <ac:chgData name="Legros.Nathalie" userId="dd9dabb4-afc0-41b5-bbc5-002c4a6ac4ea" providerId="ADAL" clId="{2AD1566E-BD37-4B00-960A-0ED6240C985F}" dt="2025-05-13T13:39:25.812" v="304" actId="6549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2AD1566E-BD37-4B00-960A-0ED6240C985F}" dt="2025-05-13T13:39:07.738" v="296" actId="20577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2AD1566E-BD37-4B00-960A-0ED6240C985F}" dt="2025-05-13T13:39:11.440" v="298" actId="2057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2AD1566E-BD37-4B00-960A-0ED6240C985F}" dt="2025-05-13T13:30:29.216" v="287" actId="20577"/>
          <ac:spMkLst>
            <pc:docMk/>
            <pc:sldMk cId="986405570" sldId="256"/>
            <ac:spMk id="6" creationId="{2FC8AA8B-B32F-DFFD-0606-473132F2131A}"/>
          </ac:spMkLst>
        </pc:spChg>
        <pc:spChg chg="mod">
          <ac:chgData name="Legros.Nathalie" userId="dd9dabb4-afc0-41b5-bbc5-002c4a6ac4ea" providerId="ADAL" clId="{2AD1566E-BD37-4B00-960A-0ED6240C985F}" dt="2025-05-13T13:12:16.178" v="63" actId="1036"/>
          <ac:spMkLst>
            <pc:docMk/>
            <pc:sldMk cId="986405570" sldId="256"/>
            <ac:spMk id="8" creationId="{18B02DAB-7171-5425-110B-C98341E70B53}"/>
          </ac:spMkLst>
        </pc:spChg>
        <pc:spChg chg="mod">
          <ac:chgData name="Legros.Nathalie" userId="dd9dabb4-afc0-41b5-bbc5-002c4a6ac4ea" providerId="ADAL" clId="{2AD1566E-BD37-4B00-960A-0ED6240C985F}" dt="2025-05-13T13:12:53.405" v="68" actId="1036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2AD1566E-BD37-4B00-960A-0ED6240C985F}" dt="2025-05-13T13:12:53.405" v="68" actId="1036"/>
          <ac:spMkLst>
            <pc:docMk/>
            <pc:sldMk cId="986405570" sldId="256"/>
            <ac:spMk id="10" creationId="{E190AA8C-4951-769A-7447-9FA4CE7C0EB9}"/>
          </ac:spMkLst>
        </pc:spChg>
        <pc:spChg chg="mod">
          <ac:chgData name="Legros.Nathalie" userId="dd9dabb4-afc0-41b5-bbc5-002c4a6ac4ea" providerId="ADAL" clId="{2AD1566E-BD37-4B00-960A-0ED6240C985F}" dt="2025-05-13T13:14:21.229" v="122" actId="1038"/>
          <ac:spMkLst>
            <pc:docMk/>
            <pc:sldMk cId="986405570" sldId="256"/>
            <ac:spMk id="15" creationId="{6FD49619-BE46-FF86-8CEF-12CDA10AC8E2}"/>
          </ac:spMkLst>
        </pc:spChg>
        <pc:spChg chg="mod">
          <ac:chgData name="Legros.Nathalie" userId="dd9dabb4-afc0-41b5-bbc5-002c4a6ac4ea" providerId="ADAL" clId="{2AD1566E-BD37-4B00-960A-0ED6240C985F}" dt="2025-05-13T13:39:17.327" v="300" actId="6549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2AD1566E-BD37-4B00-960A-0ED6240C985F}" dt="2025-05-13T13:39:21.397" v="302" actId="20577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2AD1566E-BD37-4B00-960A-0ED6240C985F}" dt="2025-05-13T13:31:50.550" v="294" actId="113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2AD1566E-BD37-4B00-960A-0ED6240C985F}" dt="2025-05-13T13:39:29.708" v="306" actId="20577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2AD1566E-BD37-4B00-960A-0ED6240C985F}" dt="2025-05-13T13:18:09.175" v="282" actId="14100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2AD1566E-BD37-4B00-960A-0ED6240C985F}" dt="2025-05-13T13:17:58.181" v="279" actId="1076"/>
          <ac:spMkLst>
            <pc:docMk/>
            <pc:sldMk cId="986405570" sldId="256"/>
            <ac:spMk id="37" creationId="{EAE99EB1-2C6F-B16B-3DB2-196254357DAA}"/>
          </ac:spMkLst>
        </pc:spChg>
        <pc:spChg chg="mod">
          <ac:chgData name="Legros.Nathalie" userId="dd9dabb4-afc0-41b5-bbc5-002c4a6ac4ea" providerId="ADAL" clId="{2AD1566E-BD37-4B00-960A-0ED6240C985F}" dt="2025-05-13T13:12:53.405" v="68" actId="1036"/>
          <ac:spMkLst>
            <pc:docMk/>
            <pc:sldMk cId="986405570" sldId="256"/>
            <ac:spMk id="86" creationId="{6746FFC2-D6D9-4128-58CE-E5AB05EA43B5}"/>
          </ac:spMkLst>
        </pc:spChg>
        <pc:spChg chg="mod">
          <ac:chgData name="Legros.Nathalie" userId="dd9dabb4-afc0-41b5-bbc5-002c4a6ac4ea" providerId="ADAL" clId="{2AD1566E-BD37-4B00-960A-0ED6240C985F}" dt="2025-05-13T13:12:16.178" v="63" actId="1036"/>
          <ac:spMkLst>
            <pc:docMk/>
            <pc:sldMk cId="986405570" sldId="256"/>
            <ac:spMk id="109" creationId="{DF1A651B-98F3-E73C-8200-E64EADAD5E81}"/>
          </ac:spMkLst>
        </pc:spChg>
        <pc:spChg chg="mod">
          <ac:chgData name="Legros.Nathalie" userId="dd9dabb4-afc0-41b5-bbc5-002c4a6ac4ea" providerId="ADAL" clId="{2AD1566E-BD37-4B00-960A-0ED6240C985F}" dt="2025-05-13T13:12:53.405" v="68" actId="1036"/>
          <ac:spMkLst>
            <pc:docMk/>
            <pc:sldMk cId="986405570" sldId="256"/>
            <ac:spMk id="110" creationId="{9CDA1EE6-F50A-D84F-99E6-00E82B3BF35F}"/>
          </ac:spMkLst>
        </pc:spChg>
        <pc:grpChg chg="mod">
          <ac:chgData name="Legros.Nathalie" userId="dd9dabb4-afc0-41b5-bbc5-002c4a6ac4ea" providerId="ADAL" clId="{2AD1566E-BD37-4B00-960A-0ED6240C985F}" dt="2025-05-13T13:14:41.858" v="125" actId="14100"/>
          <ac:grpSpMkLst>
            <pc:docMk/>
            <pc:sldMk cId="986405570" sldId="256"/>
            <ac:grpSpMk id="67" creationId="{99F76233-C23E-9629-3825-971FBE40A859}"/>
          </ac:grpSpMkLst>
        </pc:grpChg>
        <pc:cxnChg chg="mod">
          <ac:chgData name="Legros.Nathalie" userId="dd9dabb4-afc0-41b5-bbc5-002c4a6ac4ea" providerId="ADAL" clId="{2AD1566E-BD37-4B00-960A-0ED6240C985F}" dt="2025-05-13T13:15:06.656" v="140" actId="1038"/>
          <ac:cxnSpMkLst>
            <pc:docMk/>
            <pc:sldMk cId="986405570" sldId="256"/>
            <ac:cxnSpMk id="12" creationId="{737A5D81-2BEF-1478-E26F-1792B18320DC}"/>
          </ac:cxnSpMkLst>
        </pc:cxnChg>
        <pc:cxnChg chg="mod">
          <ac:chgData name="Legros.Nathalie" userId="dd9dabb4-afc0-41b5-bbc5-002c4a6ac4ea" providerId="ADAL" clId="{2AD1566E-BD37-4B00-960A-0ED6240C985F}" dt="2025-05-13T13:15:42.870" v="188" actId="1038"/>
          <ac:cxnSpMkLst>
            <pc:docMk/>
            <pc:sldMk cId="986405570" sldId="256"/>
            <ac:cxnSpMk id="24" creationId="{7627FAFE-179F-3DC5-0405-FAC9A99DB8ED}"/>
          </ac:cxnSpMkLst>
        </pc:cxnChg>
        <pc:cxnChg chg="mod">
          <ac:chgData name="Legros.Nathalie" userId="dd9dabb4-afc0-41b5-bbc5-002c4a6ac4ea" providerId="ADAL" clId="{2AD1566E-BD37-4B00-960A-0ED6240C985F}" dt="2025-05-13T13:15:26.134" v="172" actId="1038"/>
          <ac:cxnSpMkLst>
            <pc:docMk/>
            <pc:sldMk cId="986405570" sldId="256"/>
            <ac:cxnSpMk id="32" creationId="{B34FF785-BDE1-3E64-32AF-EF5649A2F76D}"/>
          </ac:cxnSpMkLst>
        </pc:cxnChg>
        <pc:cxnChg chg="mod">
          <ac:chgData name="Legros.Nathalie" userId="dd9dabb4-afc0-41b5-bbc5-002c4a6ac4ea" providerId="ADAL" clId="{2AD1566E-BD37-4B00-960A-0ED6240C985F}" dt="2025-05-13T13:17:16.027" v="274" actId="1038"/>
          <ac:cxnSpMkLst>
            <pc:docMk/>
            <pc:sldMk cId="986405570" sldId="256"/>
            <ac:cxnSpMk id="33" creationId="{7EA439D6-FD1D-9FC2-5837-F70A7CD0DF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pPr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3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575978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3" y="912176"/>
            <a:ext cx="8662834" cy="1571943"/>
            <a:chOff x="-393477" y="816163"/>
            <a:chExt cx="6058280" cy="148542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83222" cy="1463824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Vocabulaire et calculs techniques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Rituel 1 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Activité 1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 et Méthode 1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accent6"/>
                  </a:solidFill>
                </a:rPr>
                <a:t>1. La division euclidienne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11 – 53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20 – 67 – 68 – 69 – 96* – 97*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70 – 98* –101* –102**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48566" y="816164"/>
              <a:ext cx="2211870" cy="1463825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Multiples et diviseurs d’un nombre entier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Rituel 2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Calcul Mental</a:t>
              </a:r>
              <a:r>
                <a:rPr lang="fr-FR" sz="800" dirty="0">
                  <a:solidFill>
                    <a:schemeClr val="tx1"/>
                  </a:solidFill>
                </a:rPr>
                <a:t>   n° 57 – 58 – 30 – 31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Multiples et diviseurs d’un nombre entier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12 –26 –28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74 –75 –76 –77 –78 –79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146  </a:t>
              </a:r>
              <a:r>
                <a:rPr lang="fr-FR" sz="800" i="1" dirty="0">
                  <a:solidFill>
                    <a:schemeClr val="tx1"/>
                  </a:solidFill>
                </a:rPr>
                <a:t>jeux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194416" y="816163"/>
              <a:ext cx="1470387" cy="1485426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Résoudre un problème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Rituel 3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QF </a:t>
              </a:r>
              <a:r>
                <a:rPr lang="fr-FR" sz="800" dirty="0">
                  <a:solidFill>
                    <a:schemeClr val="tx1"/>
                  </a:solidFill>
                </a:rPr>
                <a:t>n° 93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2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104* – 105* – 108**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153** – 165**</a:t>
              </a:r>
            </a:p>
            <a:p>
              <a:pPr marL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106*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8950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87769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4138318" y="4577634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division euclidienne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83795"/>
            <a:ext cx="168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division décimale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580388"/>
            <a:ext cx="1739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 sens de la division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4359835" y="4580388"/>
            <a:ext cx="759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Algèbre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901171" y="1301596"/>
            <a:ext cx="1757958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72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6598812" y="2890534"/>
            <a:ext cx="2716207" cy="147652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Résoudre un problème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-88900"/>
            <a:r>
              <a:rPr lang="fr-FR" sz="800" b="1" dirty="0">
                <a:solidFill>
                  <a:schemeClr val="accent2"/>
                </a:solidFill>
              </a:rPr>
              <a:t>	    </a:t>
            </a:r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109</a:t>
            </a:r>
          </a:p>
          <a:p>
            <a:pPr marL="88900" indent="-88900"/>
            <a:r>
              <a:rPr lang="fr-FR" sz="800" b="1" dirty="0">
                <a:solidFill>
                  <a:schemeClr val="tx1"/>
                </a:solidFill>
              </a:rPr>
              <a:t>	    Activité 3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5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Résoudre un problème avec une division décimale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92 – 119* – 125* – 126* – 130* – 133* – 149*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156** – 158** – 159**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176 </a:t>
            </a:r>
            <a:r>
              <a:rPr lang="fr-FR" sz="800" i="1" dirty="0">
                <a:solidFill>
                  <a:schemeClr val="tx1"/>
                </a:solidFill>
              </a:rPr>
              <a:t>énigmes et défis</a:t>
            </a:r>
            <a:endParaRPr lang="fr-FR" sz="1000" i="1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882912"/>
            <a:ext cx="2139636" cy="14841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Calculs techniques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32 – 33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2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La division décimale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80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110* – 113* – 114* – 115* – 117*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110385" y="2882912"/>
            <a:ext cx="3162725" cy="14953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La division par 10, par 100 ou par 1000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4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Calcul Mental</a:t>
            </a:r>
            <a:r>
              <a:rPr lang="fr-FR" sz="800" dirty="0">
                <a:solidFill>
                  <a:schemeClr val="tx1"/>
                </a:solidFill>
              </a:rPr>
              <a:t>   n° 63 – 64 – 65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4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 La division par 10, par 100 ou par 1000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85 – 87 – 88 – 89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120* – 121** – 127*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147 </a:t>
            </a:r>
            <a:r>
              <a:rPr lang="fr-FR" sz="800" i="1" dirty="0">
                <a:solidFill>
                  <a:schemeClr val="tx1"/>
                </a:solidFill>
              </a:rPr>
              <a:t>jeux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42904" y="4900701"/>
            <a:ext cx="2036135" cy="139896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Exercices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-88900"/>
            <a:r>
              <a:rPr lang="fr-FR" sz="800" b="1" dirty="0">
                <a:solidFill>
                  <a:schemeClr val="tx1"/>
                </a:solidFill>
              </a:rPr>
              <a:t>	     QF </a:t>
            </a:r>
            <a:r>
              <a:rPr lang="fr-FR" sz="800" dirty="0">
                <a:solidFill>
                  <a:schemeClr val="tx1"/>
                </a:solidFill>
              </a:rPr>
              <a:t>n° 134</a:t>
            </a:r>
            <a:endParaRPr lang="fr-FR" sz="800" dirty="0">
              <a:solidFill>
                <a:schemeClr val="accent2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Le sens de la division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135* – 136* – 137*</a:t>
            </a:r>
          </a:p>
          <a:p>
            <a:pPr marL="88900" indent="-31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170***</a:t>
            </a:r>
            <a:endParaRPr lang="fr-FR" sz="1000" dirty="0">
              <a:solidFill>
                <a:schemeClr val="tx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4477193" y="4888254"/>
            <a:ext cx="2943695" cy="139896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>
                <a:solidFill>
                  <a:srgbClr val="002060"/>
                </a:solidFill>
              </a:rPr>
              <a:t>1 - </a:t>
            </a:r>
            <a:r>
              <a:rPr lang="fr-FR" sz="1200" b="1" dirty="0">
                <a:solidFill>
                  <a:srgbClr val="002060"/>
                </a:solidFill>
              </a:rPr>
              <a:t>Résoudre des problèmes algébriques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138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6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4. Algèbre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139** – 140** – 141* – 143* – 144**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168** </a:t>
            </a:r>
            <a:endParaRPr lang="fr-FR" sz="800" dirty="0">
              <a:solidFill>
                <a:schemeClr val="accent6"/>
              </a:solidFill>
            </a:endParaRPr>
          </a:p>
          <a:p>
            <a:pPr marL="88900" indent="-88900"/>
            <a:r>
              <a:rPr lang="fr-FR" sz="800" b="1" dirty="0">
                <a:solidFill>
                  <a:schemeClr val="accent1"/>
                </a:solidFill>
              </a:rPr>
              <a:t>	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171***</a:t>
            </a: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811654" y="3692753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645979" y="4680145"/>
            <a:ext cx="2005753" cy="6129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page 84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6888111" y="1594016"/>
            <a:ext cx="32057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6273111" y="3692753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72833" y="5541348"/>
            <a:ext cx="1978899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Culture générale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page 73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636669" y="6377205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62 et 63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537</Words>
  <Application>Microsoft Office PowerPoint</Application>
  <PresentationFormat>Grand écran</PresentationFormat>
  <Paragraphs>105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223</cp:revision>
  <dcterms:created xsi:type="dcterms:W3CDTF">2022-07-11T08:32:07Z</dcterms:created>
  <dcterms:modified xsi:type="dcterms:W3CDTF">2025-05-13T13:39:33Z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