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4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60859" y="4464428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4" y="912175"/>
            <a:ext cx="8720171" cy="1474226"/>
            <a:chOff x="-393477" y="816162"/>
            <a:chExt cx="7321963" cy="139308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08626" cy="1382215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Partages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QF </a:t>
              </a:r>
              <a:r>
                <a:rPr lang="fr-FR" sz="800" dirty="0">
                  <a:solidFill>
                    <a:schemeClr val="tx1"/>
                  </a:solidFill>
                </a:rPr>
                <a:t>n° 1 – 2 – 3 – 4 – 5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77800"/>
              <a:r>
                <a:rPr lang="fr-FR" sz="800" dirty="0">
                  <a:solidFill>
                    <a:schemeClr val="accent6"/>
                  </a:solidFill>
                </a:rPr>
                <a:t>1. Fractions et partages : Partages et comparaison d’une fraction à 1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10 – 11 – 28 – 29 – 55 – 56   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45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 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88 ***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433864" cy="1393085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Demi-droite graduée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 Rituel 2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1 et cours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88900"/>
              <a:r>
                <a:rPr lang="fr-FR" sz="800" dirty="0">
                  <a:solidFill>
                    <a:srgbClr val="70AD47"/>
                  </a:solidFill>
                </a:rPr>
                <a:t>Fraction et demi-droite graduée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30 – 31 – 32 – 57* – 58* – 59* 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91** – 92** 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60** –  82* 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432360" y="816162"/>
              <a:ext cx="2496126" cy="1382213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Nombre mixte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Rituel 3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2 et cours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88900"/>
              <a:r>
                <a:rPr lang="fr-FR" sz="800" dirty="0">
                  <a:solidFill>
                    <a:srgbClr val="70AD47"/>
                  </a:solidFill>
                </a:rPr>
                <a:t>Fraction sous la forme d’un nombre mixte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34 – 36 – 37 – 38 – 61* – 62* – 64* – 65** </a:t>
              </a:r>
            </a:p>
            <a:p>
              <a:pPr marL="180975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63* </a:t>
              </a:r>
              <a:r>
                <a:rPr lang="fr-FR" sz="800" i="1" dirty="0">
                  <a:solidFill>
                    <a:schemeClr val="tx1"/>
                  </a:solidFill>
                </a:rPr>
                <a:t> 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545237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585559"/>
            <a:ext cx="1735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Fractions et partages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541263"/>
            <a:ext cx="1672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Egalités de fractions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471599"/>
            <a:ext cx="3301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Comparaison et encadrement de fractions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8274840" y="2789652"/>
            <a:ext cx="2005752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92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2840381"/>
            <a:ext cx="2154002" cy="140028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Propriété d’égalité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6 – 7 – 8   et   n° 13 – 14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 1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2. Egalités de fractions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39 – 40 – 41 – 42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72**</a:t>
            </a:r>
          </a:p>
          <a:p>
            <a:pPr marL="180975" indent="-1588"/>
            <a:endParaRPr lang="fr-FR" sz="800" dirty="0">
              <a:solidFill>
                <a:schemeClr val="tx1"/>
              </a:solidFill>
            </a:endParaRPr>
          </a:p>
          <a:p>
            <a:pPr marL="180975" indent="-1588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158524" y="2840381"/>
            <a:ext cx="2687584" cy="142044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Fractions égales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Rituel 4 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43 – 44 – 67* – 68* 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70** – 71** – 73** – 85** </a:t>
            </a:r>
          </a:p>
          <a:p>
            <a:pPr marL="180975"/>
            <a:endParaRPr lang="fr-FR" sz="800" dirty="0">
              <a:solidFill>
                <a:schemeClr val="tx1"/>
              </a:solidFill>
            </a:endParaRP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86**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634931" y="4786547"/>
            <a:ext cx="2036135" cy="155081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Comparer des fractions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Calcul Mental</a:t>
            </a:r>
            <a:r>
              <a:rPr lang="fr-FR" sz="800" dirty="0">
                <a:solidFill>
                  <a:schemeClr val="tx1"/>
                </a:solidFill>
              </a:rPr>
              <a:t>  n° 24 – 25 – 26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2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4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3. </a:t>
            </a:r>
            <a:r>
              <a:rPr lang="fr-FR" sz="800" dirty="0">
                <a:solidFill>
                  <a:schemeClr val="accent6"/>
                </a:solidFill>
              </a:rPr>
              <a:t>Comparaison de fractions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75* – 49 – 50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91 – 92 </a:t>
            </a:r>
            <a:r>
              <a:rPr lang="fr-FR" sz="800" i="1" dirty="0">
                <a:solidFill>
                  <a:schemeClr val="tx1"/>
                </a:solidFill>
              </a:rPr>
              <a:t>énigmes et défis</a:t>
            </a:r>
            <a:endParaRPr lang="fr-FR" sz="1000" i="1" dirty="0">
              <a:solidFill>
                <a:schemeClr val="tx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2995230" y="4798575"/>
            <a:ext cx="2170563" cy="153878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Exercices de comparaison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66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46 – 47 – 48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76** – 77**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89**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90*** </a:t>
            </a:r>
          </a:p>
          <a:p>
            <a:pPr marL="88900" indent="92075"/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5458066" y="4798573"/>
            <a:ext cx="2170562" cy="153877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Encadrement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74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3. Encadrement d’une fraction par deux entiers consécutifs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51 – 52 – 53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83** – 84** – 87*** 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79 – 80 </a:t>
            </a:r>
            <a:r>
              <a:rPr lang="fr-FR" sz="800" i="1" dirty="0">
                <a:solidFill>
                  <a:schemeClr val="tx1"/>
                </a:solidFill>
              </a:rPr>
              <a:t>jeux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2823606" y="3412096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8274840" y="3851502"/>
            <a:ext cx="2005753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Culture générale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93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6096000" y="1604705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7400" y="6401936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86 et 87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6FF9CAE6-E5C2-5CCD-8235-97A1105A6B67}"/>
              </a:ext>
            </a:extLst>
          </p:cNvPr>
          <p:cNvCxnSpPr>
            <a:cxnSpLocks/>
          </p:cNvCxnSpPr>
          <p:nvPr/>
        </p:nvCxnSpPr>
        <p:spPr>
          <a:xfrm>
            <a:off x="2679039" y="570762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79493CD-203B-E7CC-844C-935F2BEC16EC}"/>
              </a:ext>
            </a:extLst>
          </p:cNvPr>
          <p:cNvCxnSpPr>
            <a:cxnSpLocks/>
          </p:cNvCxnSpPr>
          <p:nvPr/>
        </p:nvCxnSpPr>
        <p:spPr>
          <a:xfrm>
            <a:off x="5157820" y="5719292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487</Words>
  <Application>Microsoft Office PowerPoint</Application>
  <PresentationFormat>Grand écran</PresentationFormat>
  <Paragraphs>96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225</cp:revision>
  <dcterms:created xsi:type="dcterms:W3CDTF">2022-07-11T08:32:07Z</dcterms:created>
  <dcterms:modified xsi:type="dcterms:W3CDTF">2025-06-02T09:20:55Z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