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5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60859" y="2576962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485669" y="926512"/>
            <a:ext cx="8022629" cy="1486056"/>
            <a:chOff x="-393477" y="816164"/>
            <a:chExt cx="7043560" cy="140426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08626" cy="1395091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Valeur d’une fraction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Rituel 1 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Activité 1 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et méthode 1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88900"/>
              <a:r>
                <a:rPr lang="fr-FR" sz="800" dirty="0">
                  <a:solidFill>
                    <a:schemeClr val="accent6"/>
                  </a:solidFill>
                </a:rPr>
                <a:t>1. Le sens quotient d’une fraction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46 – 47 – 48 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76* – 77** – 78** 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 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82** –  83**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433864" cy="1404266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Sens quotient d’une fraction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Rituel 2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Activité 2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52 – 53 – 54 – 87* – 88* 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84** – 85** –  86** 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55 – 121* –  126** 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733171" y="825341"/>
              <a:ext cx="1916912" cy="1385914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1 - Proportion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Calcul mental  </a:t>
              </a:r>
              <a:r>
                <a:rPr lang="fr-FR" sz="800" dirty="0">
                  <a:solidFill>
                    <a:schemeClr val="tx1"/>
                  </a:solidFill>
                </a:rPr>
                <a:t>n° 37 – 38 – 39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Activité 4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et méthode 2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77800"/>
              <a:r>
                <a:rPr lang="fr-FR" sz="800" dirty="0">
                  <a:solidFill>
                    <a:schemeClr val="accent6"/>
                  </a:solidFill>
                </a:rPr>
                <a:t>2. Proportions et pourcentages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56 – 57 – 58 – 59  </a:t>
              </a:r>
            </a:p>
            <a:p>
              <a:pPr marL="87313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98** 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6016748" y="632550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9CDA1EE6-F50A-D84F-99E6-00E82B3BF35F}"/>
              </a:ext>
            </a:extLst>
          </p:cNvPr>
          <p:cNvSpPr>
            <a:spLocks noChangeAspect="1"/>
          </p:cNvSpPr>
          <p:nvPr/>
        </p:nvSpPr>
        <p:spPr>
          <a:xfrm>
            <a:off x="267817" y="4454802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2484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 sens quotient d’une fraction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541263"/>
            <a:ext cx="31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L’addition et la soustraction des fractions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469206"/>
            <a:ext cx="416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multiplication d’une fraction par un nombre entier</a:t>
            </a:r>
            <a:r>
              <a:rPr lang="fr-FR" sz="900" i="1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8955085" y="3429000"/>
            <a:ext cx="1839314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110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2840380"/>
            <a:ext cx="2139636" cy="1493633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Addition et soustraction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20 – 21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 1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3 L’addition et la soustraction des fractions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60 – 62 – 63 – 64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100* – 101* – 102* 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120 </a:t>
            </a:r>
            <a:r>
              <a:rPr lang="fr-FR" sz="800" i="1" dirty="0">
                <a:solidFill>
                  <a:schemeClr val="tx1"/>
                </a:solidFill>
              </a:rPr>
              <a:t>jeux</a:t>
            </a:r>
            <a:endParaRPr lang="fr-FR" sz="800" dirty="0">
              <a:solidFill>
                <a:schemeClr val="tx1"/>
              </a:solidFill>
            </a:endParaRPr>
          </a:p>
          <a:p>
            <a:pPr marL="180975" indent="-1588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110385" y="2840381"/>
            <a:ext cx="2536433" cy="148605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Rituel 3 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104* – 105** 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108** – 125** – 130** – 131** – 132**</a:t>
            </a:r>
          </a:p>
          <a:p>
            <a:pPr marL="180975"/>
            <a:endParaRPr lang="fr-FR" sz="800" dirty="0">
              <a:solidFill>
                <a:schemeClr val="tx1"/>
              </a:solidFill>
            </a:endParaRP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109 **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AEFD94-A94C-C1A1-E8AA-A6D2180AA16D}"/>
              </a:ext>
            </a:extLst>
          </p:cNvPr>
          <p:cNvSpPr/>
          <p:nvPr/>
        </p:nvSpPr>
        <p:spPr>
          <a:xfrm>
            <a:off x="8851294" y="926511"/>
            <a:ext cx="2183366" cy="148605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91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4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92* – 93* – 94* –  95** –  96** </a:t>
            </a:r>
            <a:endParaRPr lang="fr-FR" sz="800" b="1" dirty="0">
              <a:solidFill>
                <a:schemeClr val="tx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123* – 129**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137**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642904" y="4791387"/>
            <a:ext cx="2036135" cy="160576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Multiplication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27 – 28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5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4. </a:t>
            </a:r>
            <a:r>
              <a:rPr lang="fr-FR" sz="800" dirty="0">
                <a:solidFill>
                  <a:schemeClr val="accent6"/>
                </a:solidFill>
              </a:rPr>
              <a:t>La multiplication d’une fraction par un nombre entier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67 – 69 – 70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112* – 113* – 156** – 159**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114</a:t>
            </a:r>
            <a:r>
              <a:rPr lang="fr-FR" sz="1000" dirty="0">
                <a:solidFill>
                  <a:schemeClr val="tx1"/>
                </a:solidFill>
              </a:rPr>
              <a:t>**</a:t>
            </a: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2987257" y="4807510"/>
            <a:ext cx="2170563" cy="156969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Appliquer une fraction à un nombre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Rituel 4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 Méthode 4</a:t>
            </a:r>
            <a:endParaRPr lang="fr-FR" sz="800" dirty="0">
              <a:solidFill>
                <a:schemeClr val="accent6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68 – 71 – 72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111* – 115* – 116 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141</a:t>
            </a:r>
            <a:r>
              <a:rPr lang="fr-FR" sz="1000" dirty="0">
                <a:solidFill>
                  <a:schemeClr val="tx1"/>
                </a:solidFill>
              </a:rPr>
              <a:t>***</a:t>
            </a:r>
          </a:p>
          <a:p>
            <a:pPr marL="88900" indent="92075"/>
            <a:endParaRPr lang="fr-FR" sz="1000" dirty="0">
              <a:solidFill>
                <a:schemeClr val="tx1"/>
              </a:solidFill>
            </a:endParaRP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5470076" y="4807510"/>
            <a:ext cx="2004078" cy="156969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110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117* – 124** – 127** – 128**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133** – 134** – 136** </a:t>
            </a:r>
            <a:r>
              <a:rPr lang="fr-FR" sz="800">
                <a:solidFill>
                  <a:schemeClr val="tx1"/>
                </a:solidFill>
              </a:rPr>
              <a:t>– 140</a:t>
            </a:r>
            <a:r>
              <a:rPr lang="fr-FR" sz="800" dirty="0">
                <a:solidFill>
                  <a:schemeClr val="tx1"/>
                </a:solidFill>
              </a:rPr>
              <a:t>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139</a:t>
            </a:r>
            <a:r>
              <a:rPr lang="fr-FR" sz="1000" dirty="0">
                <a:solidFill>
                  <a:schemeClr val="tx1"/>
                </a:solidFill>
              </a:rPr>
              <a:t>***</a:t>
            </a: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2790388" y="365022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8560363" y="1619040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2679039" y="5702453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E73BC632-F820-F86A-641D-161904FD5A3A}"/>
              </a:ext>
            </a:extLst>
          </p:cNvPr>
          <p:cNvCxnSpPr>
            <a:cxnSpLocks/>
          </p:cNvCxnSpPr>
          <p:nvPr/>
        </p:nvCxnSpPr>
        <p:spPr>
          <a:xfrm>
            <a:off x="5157820" y="572014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693010" y="4993979"/>
            <a:ext cx="1101389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Tableur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page 111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7400" y="6401936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</a:t>
            </a:r>
            <a:r>
              <a:rPr lang="fr-FR" sz="800" b="1" i="1">
                <a:solidFill>
                  <a:srgbClr val="0070C0"/>
                </a:solidFill>
              </a:rPr>
              <a:t>pied </a:t>
            </a:r>
            <a:r>
              <a:rPr lang="fr-FR" sz="800" i="1"/>
              <a:t>pages 102 et 103 </a:t>
            </a:r>
            <a:r>
              <a:rPr lang="fr-FR" sz="800" i="1" dirty="0"/>
              <a:t>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59" y="67022"/>
            <a:ext cx="1234107" cy="396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CBE49E1E-A242-5BF7-A4DF-D475AD4C0D2F}"/>
              </a:ext>
            </a:extLst>
          </p:cNvPr>
          <p:cNvSpPr txBox="1"/>
          <p:nvPr/>
        </p:nvSpPr>
        <p:spPr>
          <a:xfrm>
            <a:off x="6323070" y="611492"/>
            <a:ext cx="2302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Proportions et pourcentages</a:t>
            </a:r>
          </a:p>
        </p:txBody>
      </p: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533</Words>
  <Application>Microsoft Office PowerPoint</Application>
  <PresentationFormat>Grand écran</PresentationFormat>
  <Paragraphs>107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222</cp:revision>
  <dcterms:created xsi:type="dcterms:W3CDTF">2022-07-11T08:32:07Z</dcterms:created>
  <dcterms:modified xsi:type="dcterms:W3CDTF">2025-05-23T15:46:38Z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