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62859-7A41-4D0F-89F0-CC3394F5B43A}" v="1" dt="2025-05-28T20:26:25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F5762859-7A41-4D0F-89F0-CC3394F5B43A}"/>
    <pc:docChg chg="undo custSel modSld">
      <pc:chgData name="Legros.Nathalie" userId="dd9dabb4-afc0-41b5-bbc5-002c4a6ac4ea" providerId="ADAL" clId="{F5762859-7A41-4D0F-89F0-CC3394F5B43A}" dt="2025-05-28T22:04:15.379" v="146" actId="1036"/>
      <pc:docMkLst>
        <pc:docMk/>
      </pc:docMkLst>
      <pc:sldChg chg="addSp delSp modSp mod">
        <pc:chgData name="Legros.Nathalie" userId="dd9dabb4-afc0-41b5-bbc5-002c4a6ac4ea" providerId="ADAL" clId="{F5762859-7A41-4D0F-89F0-CC3394F5B43A}" dt="2025-05-28T22:04:15.379" v="146" actId="1036"/>
        <pc:sldMkLst>
          <pc:docMk/>
          <pc:sldMk cId="986405570" sldId="256"/>
        </pc:sldMkLst>
        <pc:spChg chg="mod">
          <ac:chgData name="Legros.Nathalie" userId="dd9dabb4-afc0-41b5-bbc5-002c4a6ac4ea" providerId="ADAL" clId="{F5762859-7A41-4D0F-89F0-CC3394F5B43A}" dt="2025-05-28T22:03:42.031" v="131" actId="1035"/>
          <ac:spMkLst>
            <pc:docMk/>
            <pc:sldMk cId="986405570" sldId="256"/>
            <ac:spMk id="2" creationId="{3C73C518-11EB-1613-6833-C9C8AADCFE88}"/>
          </ac:spMkLst>
        </pc:spChg>
        <pc:spChg chg="mod">
          <ac:chgData name="Legros.Nathalie" userId="dd9dabb4-afc0-41b5-bbc5-002c4a6ac4ea" providerId="ADAL" clId="{F5762859-7A41-4D0F-89F0-CC3394F5B43A}" dt="2025-05-28T22:01:57.742" v="88" actId="14100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F5762859-7A41-4D0F-89F0-CC3394F5B43A}" dt="2025-05-28T22:00:46.568" v="82" actId="14100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F5762859-7A41-4D0F-89F0-CC3394F5B43A}" dt="2025-05-28T22:00:50.680" v="83" actId="14100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F5762859-7A41-4D0F-89F0-CC3394F5B43A}" dt="2025-05-28T22:00:58.530" v="84" actId="179"/>
          <ac:spMkLst>
            <pc:docMk/>
            <pc:sldMk cId="986405570" sldId="256"/>
            <ac:spMk id="6" creationId="{2FC8AA8B-B32F-DFFD-0606-473132F2131A}"/>
          </ac:spMkLst>
        </pc:spChg>
        <pc:spChg chg="mod">
          <ac:chgData name="Legros.Nathalie" userId="dd9dabb4-afc0-41b5-bbc5-002c4a6ac4ea" providerId="ADAL" clId="{F5762859-7A41-4D0F-89F0-CC3394F5B43A}" dt="2025-05-28T22:03:42.031" v="131" actId="1035"/>
          <ac:spMkLst>
            <pc:docMk/>
            <pc:sldMk cId="986405570" sldId="256"/>
            <ac:spMk id="7" creationId="{011A2104-A2CF-DE1D-E451-B32FAB567439}"/>
          </ac:spMkLst>
        </pc:spChg>
        <pc:spChg chg="mod">
          <ac:chgData name="Legros.Nathalie" userId="dd9dabb4-afc0-41b5-bbc5-002c4a6ac4ea" providerId="ADAL" clId="{F5762859-7A41-4D0F-89F0-CC3394F5B43A}" dt="2025-05-28T22:03:25.737" v="129" actId="1036"/>
          <ac:spMkLst>
            <pc:docMk/>
            <pc:sldMk cId="986405570" sldId="256"/>
            <ac:spMk id="8" creationId="{18B02DAB-7171-5425-110B-C98341E70B53}"/>
          </ac:spMkLst>
        </pc:spChg>
        <pc:spChg chg="mod">
          <ac:chgData name="Legros.Nathalie" userId="dd9dabb4-afc0-41b5-bbc5-002c4a6ac4ea" providerId="ADAL" clId="{F5762859-7A41-4D0F-89F0-CC3394F5B43A}" dt="2025-05-28T22:04:04.621" v="142" actId="1036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F5762859-7A41-4D0F-89F0-CC3394F5B43A}" dt="2025-05-28T22:04:15.379" v="146" actId="1036"/>
          <ac:spMkLst>
            <pc:docMk/>
            <pc:sldMk cId="986405570" sldId="256"/>
            <ac:spMk id="10" creationId="{E190AA8C-4951-769A-7447-9FA4CE7C0EB9}"/>
          </ac:spMkLst>
        </pc:spChg>
        <pc:spChg chg="mod">
          <ac:chgData name="Legros.Nathalie" userId="dd9dabb4-afc0-41b5-bbc5-002c4a6ac4ea" providerId="ADAL" clId="{F5762859-7A41-4D0F-89F0-CC3394F5B43A}" dt="2025-05-28T22:00:25.254" v="79" actId="14100"/>
          <ac:spMkLst>
            <pc:docMk/>
            <pc:sldMk cId="986405570" sldId="256"/>
            <ac:spMk id="11" creationId="{9B153A1E-F004-19F6-BEF4-4FB1FD69D78E}"/>
          </ac:spMkLst>
        </pc:spChg>
        <pc:spChg chg="mod">
          <ac:chgData name="Legros.Nathalie" userId="dd9dabb4-afc0-41b5-bbc5-002c4a6ac4ea" providerId="ADAL" clId="{F5762859-7A41-4D0F-89F0-CC3394F5B43A}" dt="2025-05-28T22:03:50.547" v="136" actId="1036"/>
          <ac:spMkLst>
            <pc:docMk/>
            <pc:sldMk cId="986405570" sldId="256"/>
            <ac:spMk id="16" creationId="{CE0C9CC1-AC23-21BC-A066-64E5B0EC1FFA}"/>
          </ac:spMkLst>
        </pc:spChg>
        <pc:spChg chg="mod">
          <ac:chgData name="Legros.Nathalie" userId="dd9dabb4-afc0-41b5-bbc5-002c4a6ac4ea" providerId="ADAL" clId="{F5762859-7A41-4D0F-89F0-CC3394F5B43A}" dt="2025-05-28T22:03:50.547" v="136" actId="1036"/>
          <ac:spMkLst>
            <pc:docMk/>
            <pc:sldMk cId="986405570" sldId="256"/>
            <ac:spMk id="17" creationId="{AEA088E7-60B9-C9E5-DFC4-C8BBA41C348E}"/>
          </ac:spMkLst>
        </pc:spChg>
        <pc:spChg chg="mod">
          <ac:chgData name="Legros.Nathalie" userId="dd9dabb4-afc0-41b5-bbc5-002c4a6ac4ea" providerId="ADAL" clId="{F5762859-7A41-4D0F-89F0-CC3394F5B43A}" dt="2025-05-28T22:01:44.821" v="87" actId="14100"/>
          <ac:spMkLst>
            <pc:docMk/>
            <pc:sldMk cId="986405570" sldId="256"/>
            <ac:spMk id="19" creationId="{5DC959BF-7E58-290C-CBF7-5D8DF0B35BF0}"/>
          </ac:spMkLst>
        </pc:spChg>
        <pc:spChg chg="mod">
          <ac:chgData name="Legros.Nathalie" userId="dd9dabb4-afc0-41b5-bbc5-002c4a6ac4ea" providerId="ADAL" clId="{F5762859-7A41-4D0F-89F0-CC3394F5B43A}" dt="2025-05-28T22:01:36.174" v="85" actId="1076"/>
          <ac:spMkLst>
            <pc:docMk/>
            <pc:sldMk cId="986405570" sldId="256"/>
            <ac:spMk id="20" creationId="{9BAEFD94-A94C-C1A1-E8AA-A6D2180AA16D}"/>
          </ac:spMkLst>
        </pc:spChg>
        <pc:spChg chg="mod">
          <ac:chgData name="Legros.Nathalie" userId="dd9dabb4-afc0-41b5-bbc5-002c4a6ac4ea" providerId="ADAL" clId="{F5762859-7A41-4D0F-89F0-CC3394F5B43A}" dt="2025-05-28T22:02:24.680" v="89" actId="14100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F5762859-7A41-4D0F-89F0-CC3394F5B43A}" dt="2025-05-28T21:59:53.293" v="73" actId="1038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F5762859-7A41-4D0F-89F0-CC3394F5B43A}" dt="2025-05-28T20:27:29.434" v="26" actId="1038"/>
          <ac:spMkLst>
            <pc:docMk/>
            <pc:sldMk cId="986405570" sldId="256"/>
            <ac:spMk id="25" creationId="{5180A191-9DB8-8362-9694-9F6D0BF9600D}"/>
          </ac:spMkLst>
        </pc:spChg>
        <pc:spChg chg="mod">
          <ac:chgData name="Legros.Nathalie" userId="dd9dabb4-afc0-41b5-bbc5-002c4a6ac4ea" providerId="ADAL" clId="{F5762859-7A41-4D0F-89F0-CC3394F5B43A}" dt="2025-05-28T22:00:07.676" v="76" actId="1036"/>
          <ac:spMkLst>
            <pc:docMk/>
            <pc:sldMk cId="986405570" sldId="256"/>
            <ac:spMk id="29" creationId="{F010439F-66BD-0F0A-D6C5-E56F7E8AE518}"/>
          </ac:spMkLst>
        </pc:spChg>
        <pc:spChg chg="mod">
          <ac:chgData name="Legros.Nathalie" userId="dd9dabb4-afc0-41b5-bbc5-002c4a6ac4ea" providerId="ADAL" clId="{F5762859-7A41-4D0F-89F0-CC3394F5B43A}" dt="2025-05-28T22:00:21.966" v="78" actId="14100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F5762859-7A41-4D0F-89F0-CC3394F5B43A}" dt="2025-05-28T21:59:27.306" v="42" actId="1076"/>
          <ac:spMkLst>
            <pc:docMk/>
            <pc:sldMk cId="986405570" sldId="256"/>
            <ac:spMk id="37" creationId="{EAE99EB1-2C6F-B16B-3DB2-196254357DAA}"/>
          </ac:spMkLst>
        </pc:spChg>
        <pc:spChg chg="mod">
          <ac:chgData name="Legros.Nathalie" userId="dd9dabb4-afc0-41b5-bbc5-002c4a6ac4ea" providerId="ADAL" clId="{F5762859-7A41-4D0F-89F0-CC3394F5B43A}" dt="2025-05-28T22:04:04.621" v="142" actId="1036"/>
          <ac:spMkLst>
            <pc:docMk/>
            <pc:sldMk cId="986405570" sldId="256"/>
            <ac:spMk id="86" creationId="{6746FFC2-D6D9-4128-58CE-E5AB05EA43B5}"/>
          </ac:spMkLst>
        </pc:spChg>
        <pc:spChg chg="mod">
          <ac:chgData name="Legros.Nathalie" userId="dd9dabb4-afc0-41b5-bbc5-002c4a6ac4ea" providerId="ADAL" clId="{F5762859-7A41-4D0F-89F0-CC3394F5B43A}" dt="2025-05-28T22:03:25.737" v="129" actId="1036"/>
          <ac:spMkLst>
            <pc:docMk/>
            <pc:sldMk cId="986405570" sldId="256"/>
            <ac:spMk id="109" creationId="{DF1A651B-98F3-E73C-8200-E64EADAD5E81}"/>
          </ac:spMkLst>
        </pc:spChg>
        <pc:spChg chg="mod">
          <ac:chgData name="Legros.Nathalie" userId="dd9dabb4-afc0-41b5-bbc5-002c4a6ac4ea" providerId="ADAL" clId="{F5762859-7A41-4D0F-89F0-CC3394F5B43A}" dt="2025-05-28T22:04:15.379" v="146" actId="1036"/>
          <ac:spMkLst>
            <pc:docMk/>
            <pc:sldMk cId="986405570" sldId="256"/>
            <ac:spMk id="110" creationId="{9CDA1EE6-F50A-D84F-99E6-00E82B3BF35F}"/>
          </ac:spMkLst>
        </pc:spChg>
        <pc:cxnChg chg="add mod">
          <ac:chgData name="Legros.Nathalie" userId="dd9dabb4-afc0-41b5-bbc5-002c4a6ac4ea" providerId="ADAL" clId="{F5762859-7A41-4D0F-89F0-CC3394F5B43A}" dt="2025-05-28T20:26:33.632" v="12" actId="1076"/>
          <ac:cxnSpMkLst>
            <pc:docMk/>
            <pc:sldMk cId="986405570" sldId="256"/>
            <ac:cxnSpMk id="23" creationId="{09111448-1EB9-CFF5-A00C-2CD7ABA58FE8}"/>
          </ac:cxnSpMkLst>
        </pc:cxnChg>
        <pc:cxnChg chg="mod">
          <ac:chgData name="Legros.Nathalie" userId="dd9dabb4-afc0-41b5-bbc5-002c4a6ac4ea" providerId="ADAL" clId="{F5762859-7A41-4D0F-89F0-CC3394F5B43A}" dt="2025-05-28T20:27:29.434" v="26" actId="1038"/>
          <ac:cxnSpMkLst>
            <pc:docMk/>
            <pc:sldMk cId="986405570" sldId="256"/>
            <ac:cxnSpMk id="26" creationId="{411BA2E7-4D39-F77F-4B5C-A0E26459517E}"/>
          </ac:cxnSpMkLst>
        </pc:cxnChg>
        <pc:cxnChg chg="del mod">
          <ac:chgData name="Legros.Nathalie" userId="dd9dabb4-afc0-41b5-bbc5-002c4a6ac4ea" providerId="ADAL" clId="{F5762859-7A41-4D0F-89F0-CC3394F5B43A}" dt="2025-05-28T20:26:19.605" v="8" actId="478"/>
          <ac:cxnSpMkLst>
            <pc:docMk/>
            <pc:sldMk cId="986405570" sldId="256"/>
            <ac:cxnSpMk id="34" creationId="{D458D6BF-3F39-A4E0-4390-1110C41C4BF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6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581152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4" y="913057"/>
            <a:ext cx="8339731" cy="1495457"/>
            <a:chOff x="-393477" y="816163"/>
            <a:chExt cx="7321963" cy="14131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4656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Vocabulaire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Rituel 2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8 – 9 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21 – 22 – 23 – 26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38 – 40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r>
                <a:rPr lang="fr-FR" sz="800" dirty="0">
                  <a:solidFill>
                    <a:schemeClr val="tx1"/>
                  </a:solidFill>
                </a:rPr>
                <a:t>        n° 39 – 41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34656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Proportionnalité ou non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Activité 1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QF </a:t>
              </a:r>
              <a:r>
                <a:rPr lang="fr-FR" sz="800" dirty="0">
                  <a:solidFill>
                    <a:schemeClr val="tx1"/>
                  </a:solidFill>
                </a:rPr>
                <a:t>n° 1 à 7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27 – 28 – 29 – 47 – 48 – 49 – 50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117 </a:t>
              </a:r>
              <a:r>
                <a:rPr lang="fr-FR" sz="800" i="1" dirty="0">
                  <a:solidFill>
                    <a:schemeClr val="tx1"/>
                  </a:solidFill>
                </a:rPr>
                <a:t>Énigme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432360" y="816163"/>
              <a:ext cx="2496126" cy="141315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Grandeurs proportionnelles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Activité 2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QF </a:t>
              </a:r>
              <a:r>
                <a:rPr lang="fr-FR" sz="800" dirty="0">
                  <a:solidFill>
                    <a:schemeClr val="tx1"/>
                  </a:solidFill>
                </a:rPr>
                <a:t>n° 65 questions 1, 2 et 4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1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1000" dirty="0">
                  <a:solidFill>
                    <a:srgbClr val="70AD47"/>
                  </a:solidFill>
                </a:rPr>
                <a:t>        </a:t>
              </a:r>
              <a:r>
                <a:rPr lang="fr-FR" sz="800" dirty="0">
                  <a:solidFill>
                    <a:srgbClr val="70AD47"/>
                  </a:solidFill>
                </a:rPr>
                <a:t>1</a:t>
              </a:r>
              <a:r>
                <a:rPr lang="fr-FR" sz="1000" dirty="0">
                  <a:solidFill>
                    <a:srgbClr val="70AD47"/>
                  </a:solidFill>
                </a:rPr>
                <a:t>. </a:t>
              </a:r>
              <a:r>
                <a:rPr lang="fr-FR" sz="800" dirty="0">
                  <a:solidFill>
                    <a:srgbClr val="70AD47"/>
                  </a:solidFill>
                </a:rPr>
                <a:t>Les grandeurs proportionnelles</a:t>
              </a:r>
            </a:p>
            <a:p>
              <a:pPr marL="88900" indent="93663"/>
              <a:r>
                <a:rPr lang="fr-FR" sz="800" b="1" dirty="0">
                  <a:solidFill>
                    <a:schemeClr val="tx1"/>
                  </a:solidFill>
                </a:rPr>
                <a:t>     Rituel 3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66* – 67* – 68*</a:t>
              </a:r>
            </a:p>
            <a:p>
              <a:pPr marL="180975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69*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654483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6355621" y="4678443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584968"/>
            <a:ext cx="2495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grandeurs proportionnelles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586243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650509"/>
            <a:ext cx="2470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propriété du retour à l’unité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585562"/>
            <a:ext cx="1465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pourcentages</a:t>
            </a:r>
            <a:endParaRPr lang="fr-FR" sz="900" i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6577138" y="4681197"/>
            <a:ext cx="243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Les échelles graphiques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645979" y="990384"/>
            <a:ext cx="1788215" cy="47704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132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585283" y="2975031"/>
            <a:ext cx="2170563" cy="13107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Utiliser le retour à l’unité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r>
              <a:rPr lang="fr-FR" sz="800" dirty="0">
                <a:solidFill>
                  <a:schemeClr val="tx1"/>
                </a:solidFill>
              </a:rPr>
              <a:t>     n° 11 – 12 – 13 – 14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2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2. La propriété du retour à l’unité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71* – 72* – 73* – 74* – 75*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105* </a:t>
            </a:r>
            <a:r>
              <a:rPr lang="fr-FR" sz="800" i="1" dirty="0">
                <a:solidFill>
                  <a:schemeClr val="tx1"/>
                </a:solidFill>
              </a:rPr>
              <a:t>Jeu de cubes</a:t>
            </a:r>
            <a:endParaRPr lang="fr-FR" sz="1000" i="1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EFD94-A94C-C1A1-E8AA-A6D2180AA16D}"/>
              </a:ext>
            </a:extLst>
          </p:cNvPr>
          <p:cNvSpPr/>
          <p:nvPr/>
        </p:nvSpPr>
        <p:spPr>
          <a:xfrm>
            <a:off x="3720941" y="2959375"/>
            <a:ext cx="2814798" cy="148930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Utiliser une des propriétés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Méthodes 3 et 4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3. Les propriétés de linéarité additive et multiplicative</a:t>
            </a:r>
            <a:endParaRPr lang="fr-FR" sz="800" b="1" dirty="0">
              <a:solidFill>
                <a:schemeClr val="accent2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15 – 16 – 17 –  18 – 19 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20 – 24 –  25 – 26 – 76* – 77 * 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78* – 79*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587359" y="4895920"/>
            <a:ext cx="2580194" cy="159249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Pourcentages et proportionnalité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3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65 question 3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et méthode 5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4. </a:t>
            </a:r>
            <a:r>
              <a:rPr lang="fr-FR" sz="800" dirty="0">
                <a:solidFill>
                  <a:schemeClr val="accent6"/>
                </a:solidFill>
              </a:rPr>
              <a:t>Les pourcentages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Calculs techniques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60 – 61 – 62 –  89* – 90*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6689095" y="4990866"/>
            <a:ext cx="2438717" cy="150019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Utiliser une échelle graphique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4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6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5. Les échelles graphiques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</a:t>
            </a:r>
            <a:r>
              <a:rPr lang="fr-FR" sz="800" dirty="0">
                <a:solidFill>
                  <a:schemeClr val="tx1"/>
                </a:solidFill>
              </a:rPr>
              <a:t> n° 99   et  n° 100* – 101**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102**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Résoudre un problème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>
                <a:solidFill>
                  <a:schemeClr val="tx1"/>
                </a:solidFill>
              </a:rPr>
              <a:t>n° 114</a:t>
            </a:r>
            <a:r>
              <a:rPr lang="fr-FR" sz="800" dirty="0">
                <a:solidFill>
                  <a:schemeClr val="tx1"/>
                </a:solidFill>
              </a:rPr>
              <a:t>* – 116***</a:t>
            </a:r>
          </a:p>
          <a:p>
            <a:pPr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850600" y="4498837"/>
            <a:ext cx="1583594" cy="82013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Problèmes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144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63167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846108" y="1594016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45979" y="1639476"/>
            <a:ext cx="1788215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Tableur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133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85283" y="6640645"/>
            <a:ext cx="512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122 et 123 : 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16" name="Ellipse 15">
            <a:extLst>
              <a:ext uri="{FF2B5EF4-FFF2-40B4-BE49-F238E27FC236}">
                <a16:creationId xmlns:a16="http://schemas.microsoft.com/office/drawing/2014/main" id="{CE0C9CC1-AC23-21BC-A066-64E5B0EC1FFA}"/>
              </a:ext>
            </a:extLst>
          </p:cNvPr>
          <p:cNvSpPr>
            <a:spLocks noChangeAspect="1"/>
          </p:cNvSpPr>
          <p:nvPr/>
        </p:nvSpPr>
        <p:spPr>
          <a:xfrm>
            <a:off x="3384566" y="2624122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A088E7-60B9-C9E5-DFC4-C8BBA41C348E}"/>
              </a:ext>
            </a:extLst>
          </p:cNvPr>
          <p:cNvSpPr txBox="1"/>
          <p:nvPr/>
        </p:nvSpPr>
        <p:spPr>
          <a:xfrm>
            <a:off x="3622179" y="2628532"/>
            <a:ext cx="4017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Les propriétés de linéarité additive et multiplicative</a:t>
            </a:r>
            <a:endParaRPr lang="fr-FR" sz="900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C959BF-7E58-290C-CBF7-5D8DF0B35BF0}"/>
              </a:ext>
            </a:extLst>
          </p:cNvPr>
          <p:cNvSpPr/>
          <p:nvPr/>
        </p:nvSpPr>
        <p:spPr>
          <a:xfrm>
            <a:off x="6852471" y="2958123"/>
            <a:ext cx="2721462" cy="148817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Choisir sa méthode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r>
              <a:rPr lang="fr-FR" sz="800" b="1" dirty="0">
                <a:solidFill>
                  <a:schemeClr val="tx1"/>
                </a:solidFill>
              </a:rPr>
              <a:t>    Calcul mental   </a:t>
            </a:r>
            <a:r>
              <a:rPr lang="fr-FR" sz="800" dirty="0">
                <a:solidFill>
                  <a:schemeClr val="tx1"/>
                </a:solidFill>
              </a:rPr>
              <a:t>n° 42 – 43 – 44 – 45 – 46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51  – 53 – 55 – 56 – 59 – 80* – 81* – 82* – 83* – 84**  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86** – 87**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Résoudre un problème </a:t>
            </a:r>
            <a:endParaRPr lang="fr-FR" sz="800" dirty="0">
              <a:solidFill>
                <a:srgbClr val="70AD47"/>
              </a:solidFill>
            </a:endParaRPr>
          </a:p>
          <a:p>
            <a:pPr indent="92075"/>
            <a:r>
              <a:rPr lang="fr-FR" sz="800" dirty="0">
                <a:solidFill>
                  <a:schemeClr val="tx1"/>
                </a:solidFill>
              </a:rPr>
              <a:t>n° 107** – 109** – 111** – 113** </a:t>
            </a:r>
          </a:p>
          <a:p>
            <a:pPr indent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indent="92075"/>
            <a:r>
              <a:rPr lang="fr-FR" sz="800" dirty="0">
                <a:solidFill>
                  <a:schemeClr val="tx1"/>
                </a:solidFill>
              </a:rPr>
              <a:t>n° 112**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80A191-9DB8-8362-9694-9F6D0BF9600D}"/>
              </a:ext>
            </a:extLst>
          </p:cNvPr>
          <p:cNvSpPr/>
          <p:nvPr/>
        </p:nvSpPr>
        <p:spPr>
          <a:xfrm>
            <a:off x="3527184" y="4882739"/>
            <a:ext cx="2099707" cy="160567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dirty="0">
                <a:solidFill>
                  <a:srgbClr val="002060"/>
                </a:solidFill>
              </a:rPr>
              <a:t>2 - Appliquer un  pourcentage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88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63 – 64 – 91* –  92*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93* – 94* –  95** – 96**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97** – 98**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Résoudre un problème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106* – 108** – 110** – 115***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97** – 98**</a:t>
            </a: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411BA2E7-4D39-F77F-4B5C-A0E26459517E}"/>
              </a:ext>
            </a:extLst>
          </p:cNvPr>
          <p:cNvCxnSpPr>
            <a:cxnSpLocks/>
          </p:cNvCxnSpPr>
          <p:nvPr/>
        </p:nvCxnSpPr>
        <p:spPr>
          <a:xfrm>
            <a:off x="3226425" y="540999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09111448-1EB9-CFF5-A00C-2CD7ABA58FE8}"/>
              </a:ext>
            </a:extLst>
          </p:cNvPr>
          <p:cNvCxnSpPr>
            <a:cxnSpLocks/>
          </p:cNvCxnSpPr>
          <p:nvPr/>
        </p:nvCxnSpPr>
        <p:spPr>
          <a:xfrm>
            <a:off x="6535739" y="368043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1B1D6-E506-43CF-81A3-34363A36B48D}">
  <ds:schemaRefs>
    <ds:schemaRef ds:uri="84228788-1737-410a-baff-0c8db7ceb5d8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613</Words>
  <Application>Microsoft Office PowerPoint</Application>
  <PresentationFormat>Grand écran</PresentationFormat>
  <Paragraphs>111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261</cp:revision>
  <dcterms:created xsi:type="dcterms:W3CDTF">2022-07-11T08:32:07Z</dcterms:created>
  <dcterms:modified xsi:type="dcterms:W3CDTF">2025-06-02T09:24:36Z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