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0AD47"/>
    <a:srgbClr val="EA62ED"/>
    <a:srgbClr val="2F528F"/>
    <a:srgbClr val="7F7F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762859-7A41-4D0F-89F0-CC3394F5B43A}" v="1" dt="2025-05-28T20:26:25.6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8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gros.Nathalie" userId="dd9dabb4-afc0-41b5-bbc5-002c4a6ac4ea" providerId="ADAL" clId="{F5762859-7A41-4D0F-89F0-CC3394F5B43A}"/>
    <pc:docChg chg="undo custSel modSld">
      <pc:chgData name="Legros.Nathalie" userId="dd9dabb4-afc0-41b5-bbc5-002c4a6ac4ea" providerId="ADAL" clId="{F5762859-7A41-4D0F-89F0-CC3394F5B43A}" dt="2025-05-28T22:04:15.379" v="146" actId="1036"/>
      <pc:docMkLst>
        <pc:docMk/>
      </pc:docMkLst>
      <pc:sldChg chg="addSp delSp modSp mod">
        <pc:chgData name="Legros.Nathalie" userId="dd9dabb4-afc0-41b5-bbc5-002c4a6ac4ea" providerId="ADAL" clId="{F5762859-7A41-4D0F-89F0-CC3394F5B43A}" dt="2025-05-28T22:04:15.379" v="146" actId="1036"/>
        <pc:sldMkLst>
          <pc:docMk/>
          <pc:sldMk cId="986405570" sldId="256"/>
        </pc:sldMkLst>
        <pc:spChg chg="mod">
          <ac:chgData name="Legros.Nathalie" userId="dd9dabb4-afc0-41b5-bbc5-002c4a6ac4ea" providerId="ADAL" clId="{F5762859-7A41-4D0F-89F0-CC3394F5B43A}" dt="2025-05-28T22:03:42.031" v="131" actId="1035"/>
          <ac:spMkLst>
            <pc:docMk/>
            <pc:sldMk cId="986405570" sldId="256"/>
            <ac:spMk id="2" creationId="{3C73C518-11EB-1613-6833-C9C8AADCFE88}"/>
          </ac:spMkLst>
        </pc:spChg>
        <pc:spChg chg="mod">
          <ac:chgData name="Legros.Nathalie" userId="dd9dabb4-afc0-41b5-bbc5-002c4a6ac4ea" providerId="ADAL" clId="{F5762859-7A41-4D0F-89F0-CC3394F5B43A}" dt="2025-05-28T22:01:57.742" v="88" actId="14100"/>
          <ac:spMkLst>
            <pc:docMk/>
            <pc:sldMk cId="986405570" sldId="256"/>
            <ac:spMk id="3" creationId="{017A397A-A580-6E3D-F493-C947F27BA6CD}"/>
          </ac:spMkLst>
        </pc:spChg>
        <pc:spChg chg="mod">
          <ac:chgData name="Legros.Nathalie" userId="dd9dabb4-afc0-41b5-bbc5-002c4a6ac4ea" providerId="ADAL" clId="{F5762859-7A41-4D0F-89F0-CC3394F5B43A}" dt="2025-05-28T22:00:46.568" v="82" actId="14100"/>
          <ac:spMkLst>
            <pc:docMk/>
            <pc:sldMk cId="986405570" sldId="256"/>
            <ac:spMk id="4" creationId="{D0D44CF0-DA88-3074-C8BD-6791E55FB3F3}"/>
          </ac:spMkLst>
        </pc:spChg>
        <pc:spChg chg="mod">
          <ac:chgData name="Legros.Nathalie" userId="dd9dabb4-afc0-41b5-bbc5-002c4a6ac4ea" providerId="ADAL" clId="{F5762859-7A41-4D0F-89F0-CC3394F5B43A}" dt="2025-05-28T22:00:50.680" v="83" actId="14100"/>
          <ac:spMkLst>
            <pc:docMk/>
            <pc:sldMk cId="986405570" sldId="256"/>
            <ac:spMk id="5" creationId="{B29D5B2E-D27E-393D-55D4-14A7949F0D04}"/>
          </ac:spMkLst>
        </pc:spChg>
        <pc:spChg chg="mod">
          <ac:chgData name="Legros.Nathalie" userId="dd9dabb4-afc0-41b5-bbc5-002c4a6ac4ea" providerId="ADAL" clId="{F5762859-7A41-4D0F-89F0-CC3394F5B43A}" dt="2025-05-28T22:00:58.530" v="84" actId="179"/>
          <ac:spMkLst>
            <pc:docMk/>
            <pc:sldMk cId="986405570" sldId="256"/>
            <ac:spMk id="6" creationId="{2FC8AA8B-B32F-DFFD-0606-473132F2131A}"/>
          </ac:spMkLst>
        </pc:spChg>
        <pc:spChg chg="mod">
          <ac:chgData name="Legros.Nathalie" userId="dd9dabb4-afc0-41b5-bbc5-002c4a6ac4ea" providerId="ADAL" clId="{F5762859-7A41-4D0F-89F0-CC3394F5B43A}" dt="2025-05-28T22:03:42.031" v="131" actId="1035"/>
          <ac:spMkLst>
            <pc:docMk/>
            <pc:sldMk cId="986405570" sldId="256"/>
            <ac:spMk id="7" creationId="{011A2104-A2CF-DE1D-E451-B32FAB567439}"/>
          </ac:spMkLst>
        </pc:spChg>
        <pc:spChg chg="mod">
          <ac:chgData name="Legros.Nathalie" userId="dd9dabb4-afc0-41b5-bbc5-002c4a6ac4ea" providerId="ADAL" clId="{F5762859-7A41-4D0F-89F0-CC3394F5B43A}" dt="2025-05-28T22:03:25.737" v="129" actId="1036"/>
          <ac:spMkLst>
            <pc:docMk/>
            <pc:sldMk cId="986405570" sldId="256"/>
            <ac:spMk id="8" creationId="{18B02DAB-7171-5425-110B-C98341E70B53}"/>
          </ac:spMkLst>
        </pc:spChg>
        <pc:spChg chg="mod">
          <ac:chgData name="Legros.Nathalie" userId="dd9dabb4-afc0-41b5-bbc5-002c4a6ac4ea" providerId="ADAL" clId="{F5762859-7A41-4D0F-89F0-CC3394F5B43A}" dt="2025-05-28T22:04:04.621" v="142" actId="1036"/>
          <ac:spMkLst>
            <pc:docMk/>
            <pc:sldMk cId="986405570" sldId="256"/>
            <ac:spMk id="9" creationId="{60899E85-5100-D4E5-9B80-648FEC8398A2}"/>
          </ac:spMkLst>
        </pc:spChg>
        <pc:spChg chg="mod">
          <ac:chgData name="Legros.Nathalie" userId="dd9dabb4-afc0-41b5-bbc5-002c4a6ac4ea" providerId="ADAL" clId="{F5762859-7A41-4D0F-89F0-CC3394F5B43A}" dt="2025-05-28T22:04:15.379" v="146" actId="1036"/>
          <ac:spMkLst>
            <pc:docMk/>
            <pc:sldMk cId="986405570" sldId="256"/>
            <ac:spMk id="10" creationId="{E190AA8C-4951-769A-7447-9FA4CE7C0EB9}"/>
          </ac:spMkLst>
        </pc:spChg>
        <pc:spChg chg="mod">
          <ac:chgData name="Legros.Nathalie" userId="dd9dabb4-afc0-41b5-bbc5-002c4a6ac4ea" providerId="ADAL" clId="{F5762859-7A41-4D0F-89F0-CC3394F5B43A}" dt="2025-05-28T22:00:25.254" v="79" actId="14100"/>
          <ac:spMkLst>
            <pc:docMk/>
            <pc:sldMk cId="986405570" sldId="256"/>
            <ac:spMk id="11" creationId="{9B153A1E-F004-19F6-BEF4-4FB1FD69D78E}"/>
          </ac:spMkLst>
        </pc:spChg>
        <pc:spChg chg="mod">
          <ac:chgData name="Legros.Nathalie" userId="dd9dabb4-afc0-41b5-bbc5-002c4a6ac4ea" providerId="ADAL" clId="{F5762859-7A41-4D0F-89F0-CC3394F5B43A}" dt="2025-05-28T22:03:50.547" v="136" actId="1036"/>
          <ac:spMkLst>
            <pc:docMk/>
            <pc:sldMk cId="986405570" sldId="256"/>
            <ac:spMk id="16" creationId="{CE0C9CC1-AC23-21BC-A066-64E5B0EC1FFA}"/>
          </ac:spMkLst>
        </pc:spChg>
        <pc:spChg chg="mod">
          <ac:chgData name="Legros.Nathalie" userId="dd9dabb4-afc0-41b5-bbc5-002c4a6ac4ea" providerId="ADAL" clId="{F5762859-7A41-4D0F-89F0-CC3394F5B43A}" dt="2025-05-28T22:03:50.547" v="136" actId="1036"/>
          <ac:spMkLst>
            <pc:docMk/>
            <pc:sldMk cId="986405570" sldId="256"/>
            <ac:spMk id="17" creationId="{AEA088E7-60B9-C9E5-DFC4-C8BBA41C348E}"/>
          </ac:spMkLst>
        </pc:spChg>
        <pc:spChg chg="mod">
          <ac:chgData name="Legros.Nathalie" userId="dd9dabb4-afc0-41b5-bbc5-002c4a6ac4ea" providerId="ADAL" clId="{F5762859-7A41-4D0F-89F0-CC3394F5B43A}" dt="2025-05-28T22:01:44.821" v="87" actId="14100"/>
          <ac:spMkLst>
            <pc:docMk/>
            <pc:sldMk cId="986405570" sldId="256"/>
            <ac:spMk id="19" creationId="{5DC959BF-7E58-290C-CBF7-5D8DF0B35BF0}"/>
          </ac:spMkLst>
        </pc:spChg>
        <pc:spChg chg="mod">
          <ac:chgData name="Legros.Nathalie" userId="dd9dabb4-afc0-41b5-bbc5-002c4a6ac4ea" providerId="ADAL" clId="{F5762859-7A41-4D0F-89F0-CC3394F5B43A}" dt="2025-05-28T22:01:36.174" v="85" actId="1076"/>
          <ac:spMkLst>
            <pc:docMk/>
            <pc:sldMk cId="986405570" sldId="256"/>
            <ac:spMk id="20" creationId="{9BAEFD94-A94C-C1A1-E8AA-A6D2180AA16D}"/>
          </ac:spMkLst>
        </pc:spChg>
        <pc:spChg chg="mod">
          <ac:chgData name="Legros.Nathalie" userId="dd9dabb4-afc0-41b5-bbc5-002c4a6ac4ea" providerId="ADAL" clId="{F5762859-7A41-4D0F-89F0-CC3394F5B43A}" dt="2025-05-28T22:02:24.680" v="89" actId="14100"/>
          <ac:spMkLst>
            <pc:docMk/>
            <pc:sldMk cId="986405570" sldId="256"/>
            <ac:spMk id="21" creationId="{77C6F178-B0B9-AB08-3D02-DC683E456877}"/>
          </ac:spMkLst>
        </pc:spChg>
        <pc:spChg chg="mod">
          <ac:chgData name="Legros.Nathalie" userId="dd9dabb4-afc0-41b5-bbc5-002c4a6ac4ea" providerId="ADAL" clId="{F5762859-7A41-4D0F-89F0-CC3394F5B43A}" dt="2025-05-28T21:59:53.293" v="73" actId="1038"/>
          <ac:spMkLst>
            <pc:docMk/>
            <pc:sldMk cId="986405570" sldId="256"/>
            <ac:spMk id="22" creationId="{1397D75B-A7F2-FAC9-2DA3-F2F17DD2D66B}"/>
          </ac:spMkLst>
        </pc:spChg>
        <pc:spChg chg="mod">
          <ac:chgData name="Legros.Nathalie" userId="dd9dabb4-afc0-41b5-bbc5-002c4a6ac4ea" providerId="ADAL" clId="{F5762859-7A41-4D0F-89F0-CC3394F5B43A}" dt="2025-05-28T20:27:29.434" v="26" actId="1038"/>
          <ac:spMkLst>
            <pc:docMk/>
            <pc:sldMk cId="986405570" sldId="256"/>
            <ac:spMk id="25" creationId="{5180A191-9DB8-8362-9694-9F6D0BF9600D}"/>
          </ac:spMkLst>
        </pc:spChg>
        <pc:spChg chg="mod">
          <ac:chgData name="Legros.Nathalie" userId="dd9dabb4-afc0-41b5-bbc5-002c4a6ac4ea" providerId="ADAL" clId="{F5762859-7A41-4D0F-89F0-CC3394F5B43A}" dt="2025-05-28T22:00:07.676" v="76" actId="1036"/>
          <ac:spMkLst>
            <pc:docMk/>
            <pc:sldMk cId="986405570" sldId="256"/>
            <ac:spMk id="29" creationId="{F010439F-66BD-0F0A-D6C5-E56F7E8AE518}"/>
          </ac:spMkLst>
        </pc:spChg>
        <pc:spChg chg="mod">
          <ac:chgData name="Legros.Nathalie" userId="dd9dabb4-afc0-41b5-bbc5-002c4a6ac4ea" providerId="ADAL" clId="{F5762859-7A41-4D0F-89F0-CC3394F5B43A}" dt="2025-05-28T22:00:21.966" v="78" actId="14100"/>
          <ac:spMkLst>
            <pc:docMk/>
            <pc:sldMk cId="986405570" sldId="256"/>
            <ac:spMk id="36" creationId="{D1383BB7-1595-7DFB-E169-A289794414BB}"/>
          </ac:spMkLst>
        </pc:spChg>
        <pc:spChg chg="mod">
          <ac:chgData name="Legros.Nathalie" userId="dd9dabb4-afc0-41b5-bbc5-002c4a6ac4ea" providerId="ADAL" clId="{F5762859-7A41-4D0F-89F0-CC3394F5B43A}" dt="2025-05-28T21:59:27.306" v="42" actId="1076"/>
          <ac:spMkLst>
            <pc:docMk/>
            <pc:sldMk cId="986405570" sldId="256"/>
            <ac:spMk id="37" creationId="{EAE99EB1-2C6F-B16B-3DB2-196254357DAA}"/>
          </ac:spMkLst>
        </pc:spChg>
        <pc:spChg chg="mod">
          <ac:chgData name="Legros.Nathalie" userId="dd9dabb4-afc0-41b5-bbc5-002c4a6ac4ea" providerId="ADAL" clId="{F5762859-7A41-4D0F-89F0-CC3394F5B43A}" dt="2025-05-28T22:04:04.621" v="142" actId="1036"/>
          <ac:spMkLst>
            <pc:docMk/>
            <pc:sldMk cId="986405570" sldId="256"/>
            <ac:spMk id="86" creationId="{6746FFC2-D6D9-4128-58CE-E5AB05EA43B5}"/>
          </ac:spMkLst>
        </pc:spChg>
        <pc:spChg chg="mod">
          <ac:chgData name="Legros.Nathalie" userId="dd9dabb4-afc0-41b5-bbc5-002c4a6ac4ea" providerId="ADAL" clId="{F5762859-7A41-4D0F-89F0-CC3394F5B43A}" dt="2025-05-28T22:03:25.737" v="129" actId="1036"/>
          <ac:spMkLst>
            <pc:docMk/>
            <pc:sldMk cId="986405570" sldId="256"/>
            <ac:spMk id="109" creationId="{DF1A651B-98F3-E73C-8200-E64EADAD5E81}"/>
          </ac:spMkLst>
        </pc:spChg>
        <pc:spChg chg="mod">
          <ac:chgData name="Legros.Nathalie" userId="dd9dabb4-afc0-41b5-bbc5-002c4a6ac4ea" providerId="ADAL" clId="{F5762859-7A41-4D0F-89F0-CC3394F5B43A}" dt="2025-05-28T22:04:15.379" v="146" actId="1036"/>
          <ac:spMkLst>
            <pc:docMk/>
            <pc:sldMk cId="986405570" sldId="256"/>
            <ac:spMk id="110" creationId="{9CDA1EE6-F50A-D84F-99E6-00E82B3BF35F}"/>
          </ac:spMkLst>
        </pc:spChg>
        <pc:cxnChg chg="add mod">
          <ac:chgData name="Legros.Nathalie" userId="dd9dabb4-afc0-41b5-bbc5-002c4a6ac4ea" providerId="ADAL" clId="{F5762859-7A41-4D0F-89F0-CC3394F5B43A}" dt="2025-05-28T20:26:33.632" v="12" actId="1076"/>
          <ac:cxnSpMkLst>
            <pc:docMk/>
            <pc:sldMk cId="986405570" sldId="256"/>
            <ac:cxnSpMk id="23" creationId="{09111448-1EB9-CFF5-A00C-2CD7ABA58FE8}"/>
          </ac:cxnSpMkLst>
        </pc:cxnChg>
        <pc:cxnChg chg="mod">
          <ac:chgData name="Legros.Nathalie" userId="dd9dabb4-afc0-41b5-bbc5-002c4a6ac4ea" providerId="ADAL" clId="{F5762859-7A41-4D0F-89F0-CC3394F5B43A}" dt="2025-05-28T20:27:29.434" v="26" actId="1038"/>
          <ac:cxnSpMkLst>
            <pc:docMk/>
            <pc:sldMk cId="986405570" sldId="256"/>
            <ac:cxnSpMk id="26" creationId="{411BA2E7-4D39-F77F-4B5C-A0E26459517E}"/>
          </ac:cxnSpMkLst>
        </pc:cxnChg>
        <pc:cxnChg chg="del mod">
          <ac:chgData name="Legros.Nathalie" userId="dd9dabb4-afc0-41b5-bbc5-002c4a6ac4ea" providerId="ADAL" clId="{F5762859-7A41-4D0F-89F0-CC3394F5B43A}" dt="2025-05-28T20:26:19.605" v="8" actId="478"/>
          <ac:cxnSpMkLst>
            <pc:docMk/>
            <pc:sldMk cId="986405570" sldId="256"/>
            <ac:cxnSpMk id="34" creationId="{D458D6BF-3F39-A4E0-4390-1110C41C4BF7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B8E95E-86F3-C8E0-21EF-3CD1DB68BD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D91E26C-618E-9CCF-7201-A4BBB5E197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89DDBC-EC86-D89E-8B05-FA71662694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E2E6570-22C8-BAE6-0639-BF8907B9A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C8BB49E-C5A3-BF5D-E4B5-70053E74A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760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FCEF90D-7D5B-AE80-162E-507844A29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78FB1A4-71FE-2027-D606-DDF89998CC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8A489A-B69C-2F45-40D7-D5927E9AF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7CCE8C-4A72-63F8-42D5-4972F3CAB3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36535C-C882-8E11-2F5D-5DEE9EFB5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1314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B1CF3B1-0AE7-D775-0BE8-436E6BFEE0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4124C0E-A29E-8D46-11F2-DA1B9601AB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8785382-7949-E7BA-B93A-49EC22BF2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908F5CD-1ED7-F563-3EDD-995C6BB0F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8496EB-E08B-29D7-D9D7-1767A48FA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7228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1217EB1-16B7-AE39-49D7-FDF8E3C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5EBEBD2-0367-36D8-00EA-AB787B1C7F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0B68FDA-A2AA-2376-5774-C0AD7DE1E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665D61-C94F-84BC-D600-42DF015FF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F52AF8B-DD39-A95E-7CB1-49405AD1F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6689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0391A0-D6A9-AFA5-E456-72222459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BCE21C9-F232-5618-0175-37DD3497B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38AAA9-944B-8C38-CABC-6264B939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1E5E706-8847-44D3-15F5-50C990C95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8CE03B7-F725-BF23-F7C0-1C01118A7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8264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AC26F2-D094-C1FF-C583-3960DBD039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9E6A82-A435-0776-A072-C091FB3DAF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57111FA-C0E0-3A92-D598-04C958700F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F0A4C-45B8-1A68-ABA8-5FDFA003F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1D4D23-CF44-9A7A-56FF-357D14FE4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0656CF8-C591-A885-B8FA-43974D4FA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5797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79BC11-8583-8D8C-4C6E-231A5AACC1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5B6E314-8453-692A-6C4C-F6499FCA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019E4024-70B1-0A3F-3F5B-D8DD196FC7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E6348D-6449-F8EC-5139-83627D4D57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12B0EB7-C7E7-FAA6-3001-1DCC1DF1EE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76537C3-7F97-56D5-6585-EF584CAFB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386F825-E3B5-9021-BFA4-60D17A7AA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800ECB-441A-EB3F-0F21-665A85D1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47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06F14-C278-2991-0DB0-5F7F43C07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7EA8800-2980-CAAA-6186-207ECA236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B5137A6-8936-1D6D-5B4A-69A797FB7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39C147F-EAFB-7269-ACDA-6A577C56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077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68C532-47AF-1DEE-40CE-80FBA1C9D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F98CD2A-A941-2DB2-E756-F2CBD8BD1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6A4F090-E0CE-4DA6-FADE-D1A8998EE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509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E0FC3-C7CB-1678-2E23-BE7C1A063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F63CA1A-40A3-DCF6-9CC6-1D73C27B4C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F71917-95A8-4B4F-459E-CDF961CBD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C3B8B87-0ABA-E2E5-93E4-FF14C3E7A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BECDC4-9635-02AD-68ED-DF1F75D57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5DD44A7-D25B-7B86-4029-F8218E8A3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8538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D8F3A66-B97D-BDC0-7B60-261F140E9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5FBB9E5-2E40-742B-0221-DCFBFE3A7A5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F140011-4A24-EEC4-2172-150E816AD8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0282229-CC69-6B33-CF0F-B12E792C48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74442F-C699-93E8-61D2-F4B694B8B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F9D41CE-00E7-E767-65A9-1F922C0F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065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652F800-3C29-D5D3-3ED5-01D0554D8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7F50AF-C5AD-FAD4-7E4B-76D1D47A7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2B0E2-4CC6-19D5-17B6-BB4CCD4BF9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D3F6B-D4AA-40C1-A077-67EE0669DD00}" type="datetimeFigureOut">
              <a:rPr lang="fr-FR" smtClean="0"/>
              <a:t>02/06/2025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8EEDC0-E797-9248-E00C-A485663F9B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CA4B87-3A99-AE6A-EE83-945B556403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5B51E8-06B5-42C2-83B6-14B7FEC1BA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3652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ZoneTexte 58">
            <a:extLst>
              <a:ext uri="{FF2B5EF4-FFF2-40B4-BE49-F238E27FC236}">
                <a16:creationId xmlns:a16="http://schemas.microsoft.com/office/drawing/2014/main" id="{D0C7A196-592B-EBEF-D6DB-019D59530394}"/>
              </a:ext>
            </a:extLst>
          </p:cNvPr>
          <p:cNvSpPr txBox="1"/>
          <p:nvPr/>
        </p:nvSpPr>
        <p:spPr>
          <a:xfrm>
            <a:off x="1812032" y="-10963"/>
            <a:ext cx="86500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70AD47"/>
                </a:solidFill>
              </a:rPr>
              <a:t>Chapitre 6 : </a:t>
            </a:r>
            <a:r>
              <a:rPr lang="fr-FR" b="1" dirty="0"/>
              <a:t>Un exemple de plan de séquence </a:t>
            </a:r>
          </a:p>
          <a:p>
            <a:pPr algn="ctr"/>
            <a:r>
              <a:rPr lang="fr-FR" sz="1000" i="1" dirty="0"/>
              <a:t>Tout professeur est libre de son organisation et de ses choix pédagogiques. Il peut suivre les propositions ci-dessous, les adapter ou utiliser le manuel à sa guise</a:t>
            </a:r>
            <a:r>
              <a:rPr lang="fr-FR" sz="1200" i="1" dirty="0"/>
              <a:t>. </a:t>
            </a:r>
            <a:r>
              <a:rPr lang="fr-FR" sz="1000" i="1" dirty="0"/>
              <a:t>  </a:t>
            </a:r>
          </a:p>
        </p:txBody>
      </p:sp>
      <p:sp>
        <p:nvSpPr>
          <p:cNvPr id="86" name="Ellipse 85">
            <a:extLst>
              <a:ext uri="{FF2B5EF4-FFF2-40B4-BE49-F238E27FC236}">
                <a16:creationId xmlns:a16="http://schemas.microsoft.com/office/drawing/2014/main" id="{6746FFC2-D6D9-4128-58CE-E5AB05EA43B5}"/>
              </a:ext>
            </a:extLst>
          </p:cNvPr>
          <p:cNvSpPr>
            <a:spLocks noChangeAspect="1"/>
          </p:cNvSpPr>
          <p:nvPr/>
        </p:nvSpPr>
        <p:spPr>
          <a:xfrm>
            <a:off x="248056" y="4581152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4</a:t>
            </a:r>
          </a:p>
        </p:txBody>
      </p:sp>
      <p:grpSp>
        <p:nvGrpSpPr>
          <p:cNvPr id="67" name="Groupe 66">
            <a:extLst>
              <a:ext uri="{FF2B5EF4-FFF2-40B4-BE49-F238E27FC236}">
                <a16:creationId xmlns:a16="http://schemas.microsoft.com/office/drawing/2014/main" id="{99F76233-C23E-9629-3825-971FBE40A859}"/>
              </a:ext>
            </a:extLst>
          </p:cNvPr>
          <p:cNvGrpSpPr/>
          <p:nvPr/>
        </p:nvGrpSpPr>
        <p:grpSpPr>
          <a:xfrm>
            <a:off x="642904" y="913057"/>
            <a:ext cx="8339731" cy="1495457"/>
            <a:chOff x="-393477" y="816163"/>
            <a:chExt cx="7321963" cy="141315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D0D44CF0-DA88-3074-C8BD-6791E55FB3F3}"/>
                </a:ext>
              </a:extLst>
            </p:cNvPr>
            <p:cNvSpPr/>
            <p:nvPr/>
          </p:nvSpPr>
          <p:spPr>
            <a:xfrm>
              <a:off x="-393477" y="816164"/>
              <a:ext cx="1808626" cy="134656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88900" indent="-88900" algn="ctr"/>
              <a:r>
                <a:rPr lang="fr-FR" sz="1200" b="1" dirty="0">
                  <a:solidFill>
                    <a:srgbClr val="002060"/>
                  </a:solidFill>
                </a:rPr>
                <a:t>1 - Vocabulaire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Rituel 2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</a:t>
              </a:r>
              <a:endParaRPr lang="fr-FR" sz="800" b="1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8 – 9  </a:t>
              </a: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21 – 22 – 23 – 26</a:t>
              </a:r>
            </a:p>
            <a:p>
              <a:pPr indent="-88900"/>
              <a:r>
                <a:rPr lang="fr-FR" sz="800" b="1" dirty="0">
                  <a:solidFill>
                    <a:schemeClr val="accent1"/>
                  </a:solidFill>
                </a:rPr>
                <a:t>     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38 – 40 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r>
                <a:rPr lang="fr-FR" sz="800" dirty="0">
                  <a:solidFill>
                    <a:schemeClr val="tx1"/>
                  </a:solidFill>
                </a:rPr>
                <a:t>        n° 39 – 41 </a:t>
              </a:r>
              <a:endParaRPr lang="fr-FR" sz="800" i="1" dirty="0">
                <a:solidFill>
                  <a:schemeClr val="tx1"/>
                </a:solidFill>
              </a:endParaRPr>
            </a:p>
            <a:p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B29D5B2E-D27E-393D-55D4-14A7949F0D04}"/>
                </a:ext>
              </a:extLst>
            </p:cNvPr>
            <p:cNvSpPr/>
            <p:nvPr/>
          </p:nvSpPr>
          <p:spPr>
            <a:xfrm>
              <a:off x="1703950" y="816164"/>
              <a:ext cx="2433864" cy="1346561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2 - Proportionnalité ou non</a:t>
              </a:r>
              <a:endParaRPr lang="fr-FR" sz="800" strike="sngStrike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180975" indent="-3175"/>
              <a:r>
                <a:rPr lang="fr-FR" sz="800" b="1" dirty="0">
                  <a:solidFill>
                    <a:schemeClr val="tx1"/>
                  </a:solidFill>
                </a:rPr>
                <a:t>Activité 1</a:t>
              </a:r>
            </a:p>
            <a:p>
              <a:pPr marL="177800"/>
              <a:r>
                <a:rPr lang="fr-FR" sz="800" b="1" dirty="0">
                  <a:solidFill>
                    <a:schemeClr val="tx1"/>
                  </a:solidFill>
                </a:rPr>
                <a:t>QF </a:t>
              </a:r>
              <a:r>
                <a:rPr lang="fr-FR" sz="800" dirty="0">
                  <a:solidFill>
                    <a:schemeClr val="tx1"/>
                  </a:solidFill>
                </a:rPr>
                <a:t>n° 1 à 7 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27 – 28 – 29 – 47 – 48 – 49 – 50 </a:t>
              </a:r>
            </a:p>
            <a:p>
              <a:pPr marL="88900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117 </a:t>
              </a:r>
              <a:r>
                <a:rPr lang="fr-FR" sz="800" i="1" dirty="0">
                  <a:solidFill>
                    <a:schemeClr val="tx1"/>
                  </a:solidFill>
                </a:rPr>
                <a:t>Énigme</a:t>
              </a:r>
            </a:p>
            <a:p>
              <a:endParaRPr lang="fr-FR" sz="1000" dirty="0">
                <a:solidFill>
                  <a:schemeClr val="bg1">
                    <a:lumMod val="75000"/>
                  </a:schemeClr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FC8AA8B-B32F-DFFD-0606-473132F2131A}"/>
                </a:ext>
              </a:extLst>
            </p:cNvPr>
            <p:cNvSpPr/>
            <p:nvPr/>
          </p:nvSpPr>
          <p:spPr>
            <a:xfrm>
              <a:off x="4432360" y="816163"/>
              <a:ext cx="2496126" cy="1413150"/>
            </a:xfrm>
            <a:prstGeom prst="rect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fr-FR" sz="1200" b="1" dirty="0">
                  <a:solidFill>
                    <a:srgbClr val="002060"/>
                  </a:solidFill>
                </a:rPr>
                <a:t>3 - Grandeurs proportionnelles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2"/>
                  </a:solidFill>
                </a:rPr>
                <a:t>Pour démarrer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Activité 2</a:t>
              </a:r>
            </a:p>
            <a:p>
              <a:pPr marL="88900" indent="-88900"/>
              <a:r>
                <a:rPr lang="fr-FR" sz="800" b="1" dirty="0">
                  <a:solidFill>
                    <a:schemeClr val="tx1"/>
                  </a:solidFill>
                </a:rPr>
                <a:t>        QF </a:t>
              </a:r>
              <a:r>
                <a:rPr lang="fr-FR" sz="800" dirty="0">
                  <a:solidFill>
                    <a:schemeClr val="tx1"/>
                  </a:solidFill>
                </a:rPr>
                <a:t>n° 65 questions 1, 2 et 4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rgbClr val="70AD47"/>
                  </a:solidFill>
                </a:rPr>
                <a:t>Cours et Méthode 1</a:t>
              </a:r>
              <a:endParaRPr lang="fr-FR" sz="800" dirty="0">
                <a:solidFill>
                  <a:schemeClr val="bg1">
                    <a:lumMod val="65000"/>
                  </a:schemeClr>
                </a:solidFill>
              </a:endParaRPr>
            </a:p>
            <a:p>
              <a:pPr marL="88900" indent="-88900"/>
              <a:r>
                <a:rPr lang="fr-FR" sz="1000" dirty="0">
                  <a:solidFill>
                    <a:srgbClr val="70AD47"/>
                  </a:solidFill>
                </a:rPr>
                <a:t>        </a:t>
              </a:r>
              <a:r>
                <a:rPr lang="fr-FR" sz="800" dirty="0">
                  <a:solidFill>
                    <a:srgbClr val="70AD47"/>
                  </a:solidFill>
                </a:rPr>
                <a:t>1</a:t>
              </a:r>
              <a:r>
                <a:rPr lang="fr-FR" sz="1000" dirty="0">
                  <a:solidFill>
                    <a:srgbClr val="70AD47"/>
                  </a:solidFill>
                </a:rPr>
                <a:t>. </a:t>
              </a:r>
              <a:r>
                <a:rPr lang="fr-FR" sz="800" dirty="0">
                  <a:solidFill>
                    <a:srgbClr val="70AD47"/>
                  </a:solidFill>
                </a:rPr>
                <a:t>Les grandeurs proportionnelles</a:t>
              </a:r>
            </a:p>
            <a:p>
              <a:pPr marL="88900" indent="93663"/>
              <a:r>
                <a:rPr lang="fr-FR" sz="800" b="1" dirty="0">
                  <a:solidFill>
                    <a:schemeClr val="tx1"/>
                  </a:solidFill>
                </a:rPr>
                <a:t>     Rituel 3</a:t>
              </a:r>
            </a:p>
            <a:p>
              <a:pPr marL="88900" indent="-88900">
                <a:buFont typeface="Arial" panose="020B0604020202020204" pitchFamily="34" charset="0"/>
                <a:buChar char="•"/>
              </a:pPr>
              <a:r>
                <a:rPr lang="fr-FR" sz="800" b="1" dirty="0">
                  <a:solidFill>
                    <a:schemeClr val="accent1"/>
                  </a:solidFill>
                </a:rPr>
                <a:t>Exercices 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 indent="-1588"/>
              <a:r>
                <a:rPr lang="fr-FR" sz="800" dirty="0">
                  <a:solidFill>
                    <a:schemeClr val="tx1"/>
                  </a:solidFill>
                </a:rPr>
                <a:t>n° 66* – 67* – 68*</a:t>
              </a:r>
            </a:p>
            <a:p>
              <a:pPr marL="180975" indent="-1588"/>
              <a:r>
                <a:rPr lang="fr-FR" sz="800" b="1" dirty="0">
                  <a:solidFill>
                    <a:schemeClr val="accent1"/>
                  </a:solidFill>
                </a:rPr>
                <a:t>Pour les plus rapides</a:t>
              </a:r>
              <a:endParaRPr lang="fr-FR" sz="800" dirty="0">
                <a:solidFill>
                  <a:schemeClr val="accent1"/>
                </a:solidFill>
              </a:endParaRPr>
            </a:p>
            <a:p>
              <a:pPr marL="180975"/>
              <a:r>
                <a:rPr lang="fr-FR" sz="800" dirty="0">
                  <a:solidFill>
                    <a:schemeClr val="tx1"/>
                  </a:solidFill>
                </a:rPr>
                <a:t>n° 69*</a:t>
              </a:r>
              <a:endParaRPr lang="fr-FR" sz="1000" i="1" dirty="0">
                <a:solidFill>
                  <a:schemeClr val="tx1"/>
                </a:solidFill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endParaRPr lang="fr-FR" sz="800" dirty="0">
                <a:solidFill>
                  <a:srgbClr val="70AD47"/>
                </a:solidFill>
              </a:endParaRPr>
            </a:p>
            <a:p>
              <a:endParaRPr lang="fr-FR" sz="1000" dirty="0">
                <a:solidFill>
                  <a:schemeClr val="tx1"/>
                </a:solidFill>
              </a:endParaRPr>
            </a:p>
            <a:p>
              <a:endParaRPr lang="fr-FR" sz="1000" dirty="0"/>
            </a:p>
            <a:p>
              <a:endParaRPr lang="fr-FR" sz="1000" dirty="0"/>
            </a:p>
          </p:txBody>
        </p:sp>
        <p:cxnSp>
          <p:nvCxnSpPr>
            <p:cNvPr id="12" name="Connecteur droit avec flèche 11">
              <a:extLst>
                <a:ext uri="{FF2B5EF4-FFF2-40B4-BE49-F238E27FC236}">
                  <a16:creationId xmlns:a16="http://schemas.microsoft.com/office/drawing/2014/main" id="{737A5D81-2BEF-1478-E26F-1792B18320DC}"/>
                </a:ext>
              </a:extLst>
            </p:cNvPr>
            <p:cNvCxnSpPr>
              <a:cxnSpLocks/>
            </p:cNvCxnSpPr>
            <p:nvPr/>
          </p:nvCxnSpPr>
          <p:spPr>
            <a:xfrm>
              <a:off x="1415149" y="1470576"/>
              <a:ext cx="281216" cy="0"/>
            </a:xfrm>
            <a:prstGeom prst="straightConnector1">
              <a:avLst/>
            </a:prstGeom>
            <a:ln w="38100">
              <a:solidFill>
                <a:schemeClr val="bg1">
                  <a:lumMod val="50000"/>
                </a:schemeClr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9" name="Ellipse 108">
            <a:extLst>
              <a:ext uri="{FF2B5EF4-FFF2-40B4-BE49-F238E27FC236}">
                <a16:creationId xmlns:a16="http://schemas.microsoft.com/office/drawing/2014/main" id="{DF1A651B-98F3-E73C-8200-E64EADAD5E81}"/>
              </a:ext>
            </a:extLst>
          </p:cNvPr>
          <p:cNvSpPr>
            <a:spLocks noChangeAspect="1"/>
          </p:cNvSpPr>
          <p:nvPr/>
        </p:nvSpPr>
        <p:spPr>
          <a:xfrm>
            <a:off x="265749" y="2654483"/>
            <a:ext cx="240580" cy="244415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2</a:t>
            </a:r>
          </a:p>
        </p:txBody>
      </p:sp>
      <p:sp>
        <p:nvSpPr>
          <p:cNvPr id="110" name="Ellipse 109">
            <a:extLst>
              <a:ext uri="{FF2B5EF4-FFF2-40B4-BE49-F238E27FC236}">
                <a16:creationId xmlns:a16="http://schemas.microsoft.com/office/drawing/2014/main" id="{9CDA1EE6-F50A-D84F-99E6-00E82B3BF35F}"/>
              </a:ext>
            </a:extLst>
          </p:cNvPr>
          <p:cNvSpPr>
            <a:spLocks noChangeAspect="1"/>
          </p:cNvSpPr>
          <p:nvPr/>
        </p:nvSpPr>
        <p:spPr>
          <a:xfrm>
            <a:off x="6355621" y="4678443"/>
            <a:ext cx="245370" cy="249281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5</a:t>
            </a: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3C73C518-11EB-1613-6833-C9C8AADCFE88}"/>
              </a:ext>
            </a:extLst>
          </p:cNvPr>
          <p:cNvSpPr txBox="1"/>
          <p:nvPr/>
        </p:nvSpPr>
        <p:spPr>
          <a:xfrm>
            <a:off x="485669" y="584968"/>
            <a:ext cx="2495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grandeurs proportionnelles</a:t>
            </a: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011A2104-A2CF-DE1D-E451-B32FAB567439}"/>
              </a:ext>
            </a:extLst>
          </p:cNvPr>
          <p:cNvSpPr>
            <a:spLocks noChangeAspect="1"/>
          </p:cNvSpPr>
          <p:nvPr/>
        </p:nvSpPr>
        <p:spPr>
          <a:xfrm>
            <a:off x="260859" y="586243"/>
            <a:ext cx="240579" cy="244414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8B02DAB-7171-5425-110B-C98341E70B53}"/>
              </a:ext>
            </a:extLst>
          </p:cNvPr>
          <p:cNvSpPr txBox="1"/>
          <p:nvPr/>
        </p:nvSpPr>
        <p:spPr>
          <a:xfrm>
            <a:off x="485669" y="2650509"/>
            <a:ext cx="2470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La propriété du retour à l’unité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899E85-5100-D4E5-9B80-648FEC8398A2}"/>
              </a:ext>
            </a:extLst>
          </p:cNvPr>
          <p:cNvSpPr txBox="1"/>
          <p:nvPr/>
        </p:nvSpPr>
        <p:spPr>
          <a:xfrm>
            <a:off x="485669" y="4585562"/>
            <a:ext cx="14655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b="1" dirty="0"/>
              <a:t>Les pourcentages</a:t>
            </a:r>
            <a:endParaRPr lang="fr-FR" sz="900" i="1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E190AA8C-4951-769A-7447-9FA4CE7C0EB9}"/>
              </a:ext>
            </a:extLst>
          </p:cNvPr>
          <p:cNvSpPr txBox="1"/>
          <p:nvPr/>
        </p:nvSpPr>
        <p:spPr>
          <a:xfrm>
            <a:off x="6577138" y="4681197"/>
            <a:ext cx="24387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Les échelles graphiques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FD49619-BE46-FF86-8CEF-12CDA10AC8E2}"/>
              </a:ext>
            </a:extLst>
          </p:cNvPr>
          <p:cNvSpPr/>
          <p:nvPr/>
        </p:nvSpPr>
        <p:spPr>
          <a:xfrm>
            <a:off x="9645979" y="990384"/>
            <a:ext cx="1788215" cy="477049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 err="1">
                <a:solidFill>
                  <a:srgbClr val="7030A0"/>
                </a:solidFill>
              </a:rPr>
              <a:t>MathALEA</a:t>
            </a:r>
            <a:endParaRPr lang="fr-FR" sz="1200" b="1" dirty="0">
              <a:solidFill>
                <a:srgbClr val="7030A0"/>
              </a:solidFill>
            </a:endParaRPr>
          </a:p>
          <a:p>
            <a:r>
              <a:rPr lang="fr-FR" sz="1000" b="1" dirty="0">
                <a:solidFill>
                  <a:schemeClr val="tx1"/>
                </a:solidFill>
              </a:rPr>
              <a:t>Ce que je dois savoir </a:t>
            </a:r>
            <a:r>
              <a:rPr lang="fr-FR" sz="1000" dirty="0">
                <a:solidFill>
                  <a:schemeClr val="tx1"/>
                </a:solidFill>
              </a:rPr>
              <a:t>page 132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17A397A-A580-6E3D-F493-C947F27BA6CD}"/>
              </a:ext>
            </a:extLst>
          </p:cNvPr>
          <p:cNvSpPr/>
          <p:nvPr/>
        </p:nvSpPr>
        <p:spPr>
          <a:xfrm>
            <a:off x="585283" y="2975031"/>
            <a:ext cx="2170563" cy="1310722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Utiliser le retour à l’unité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r>
              <a:rPr lang="fr-FR" sz="800" dirty="0">
                <a:solidFill>
                  <a:schemeClr val="tx1"/>
                </a:solidFill>
              </a:rPr>
              <a:t>     n° 11 – 12 – 13 – 14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2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2. La propriété du retour à l’unité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71* – 72* – 73* – 74* – 75*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105* </a:t>
            </a:r>
            <a:r>
              <a:rPr lang="fr-FR" sz="800" i="1" dirty="0">
                <a:solidFill>
                  <a:schemeClr val="tx1"/>
                </a:solidFill>
              </a:rPr>
              <a:t>Jeu de cubes</a:t>
            </a:r>
            <a:endParaRPr lang="fr-FR" sz="1000" i="1" dirty="0">
              <a:solidFill>
                <a:schemeClr val="tx1"/>
              </a:solidFill>
            </a:endParaRPr>
          </a:p>
          <a:p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BAEFD94-A94C-C1A1-E8AA-A6D2180AA16D}"/>
              </a:ext>
            </a:extLst>
          </p:cNvPr>
          <p:cNvSpPr/>
          <p:nvPr/>
        </p:nvSpPr>
        <p:spPr>
          <a:xfrm>
            <a:off x="3720941" y="2959375"/>
            <a:ext cx="2814798" cy="1489301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Utiliser une des propriétés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Méthodes 3 et 4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3. Les propriétés de linéarité additive et multiplicative</a:t>
            </a:r>
            <a:endParaRPr lang="fr-FR" sz="800" b="1" dirty="0">
              <a:solidFill>
                <a:schemeClr val="accent2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15 – 16 – 17 –  18 – 19  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20 – 24 –  25 – 26 – 76* – 77 * </a:t>
            </a:r>
            <a:endParaRPr lang="fr-FR" sz="800" b="1" dirty="0">
              <a:solidFill>
                <a:schemeClr val="tx1"/>
              </a:solidFill>
            </a:endParaRP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78* – 79*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7C6F178-B0B9-AB08-3D02-DC683E456877}"/>
              </a:ext>
            </a:extLst>
          </p:cNvPr>
          <p:cNvSpPr/>
          <p:nvPr/>
        </p:nvSpPr>
        <p:spPr>
          <a:xfrm>
            <a:off x="587359" y="4895920"/>
            <a:ext cx="2580194" cy="1592495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1 - Pourcentages et proportionnalité</a:t>
            </a:r>
            <a:endParaRPr lang="fr-FR" sz="800" dirty="0">
              <a:solidFill>
                <a:srgbClr val="7030A0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Activité 3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65 question 3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 et méthode 5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rgbClr val="70AD47"/>
                </a:solidFill>
              </a:rPr>
              <a:t>4. </a:t>
            </a:r>
            <a:r>
              <a:rPr lang="fr-FR" sz="800" dirty="0">
                <a:solidFill>
                  <a:schemeClr val="accent6"/>
                </a:solidFill>
              </a:rPr>
              <a:t>Les pourcentages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Calculs techniques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60 – 61 – 62 –  89* – 90*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397D75B-A7F2-FAC9-2DA3-F2F17DD2D66B}"/>
              </a:ext>
            </a:extLst>
          </p:cNvPr>
          <p:cNvSpPr/>
          <p:nvPr/>
        </p:nvSpPr>
        <p:spPr>
          <a:xfrm>
            <a:off x="6689095" y="4990866"/>
            <a:ext cx="2438717" cy="1500197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Utiliser une échelle graphique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Activité 4</a:t>
            </a:r>
            <a:endParaRPr lang="fr-FR" sz="800" dirty="0">
              <a:solidFill>
                <a:schemeClr val="tx1"/>
              </a:solidFill>
            </a:endParaRP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rgbClr val="70AD47"/>
                </a:solidFill>
              </a:rPr>
              <a:t>Cours et Méthode 6 </a:t>
            </a:r>
            <a:endParaRPr lang="fr-FR" sz="800" dirty="0">
              <a:solidFill>
                <a:schemeClr val="bg1">
                  <a:lumMod val="65000"/>
                </a:schemeClr>
              </a:solidFill>
            </a:endParaRPr>
          </a:p>
          <a:p>
            <a:pPr marL="88900" indent="92075"/>
            <a:r>
              <a:rPr lang="fr-FR" sz="800" dirty="0">
                <a:solidFill>
                  <a:schemeClr val="accent6"/>
                </a:solidFill>
              </a:rPr>
              <a:t>5. Les échelles graphiques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</a:t>
            </a:r>
            <a:r>
              <a:rPr lang="fr-FR" sz="800" dirty="0">
                <a:solidFill>
                  <a:schemeClr val="tx1"/>
                </a:solidFill>
              </a:rPr>
              <a:t> n° 99   et  n° 100* – 101**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102**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Résoudre un problème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92075"/>
            <a:r>
              <a:rPr lang="fr-FR" sz="800">
                <a:solidFill>
                  <a:schemeClr val="tx1"/>
                </a:solidFill>
              </a:rPr>
              <a:t>n° 114</a:t>
            </a:r>
            <a:r>
              <a:rPr lang="fr-FR" sz="800" dirty="0">
                <a:solidFill>
                  <a:schemeClr val="tx1"/>
                </a:solidFill>
              </a:rPr>
              <a:t>* – 116***</a:t>
            </a:r>
          </a:p>
          <a:p>
            <a:pPr indent="92075"/>
            <a:endParaRPr lang="fr-FR" sz="8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B153A1E-F004-19F6-BEF4-4FB1FD69D78E}"/>
              </a:ext>
            </a:extLst>
          </p:cNvPr>
          <p:cNvSpPr/>
          <p:nvPr/>
        </p:nvSpPr>
        <p:spPr>
          <a:xfrm>
            <a:off x="9850600" y="4498837"/>
            <a:ext cx="1583594" cy="820138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DM ou </a:t>
            </a:r>
          </a:p>
          <a:p>
            <a:pPr algn="ctr"/>
            <a:r>
              <a:rPr lang="fr-FR" sz="1200" b="1" dirty="0">
                <a:solidFill>
                  <a:srgbClr val="7030A0"/>
                </a:solidFill>
              </a:rPr>
              <a:t>Problèmes à prise d’initiative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144</a:t>
            </a:r>
          </a:p>
          <a:p>
            <a:endParaRPr lang="fr-FR" sz="1000" dirty="0">
              <a:solidFill>
                <a:schemeClr val="tx1"/>
              </a:solidFill>
            </a:endParaRP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010439F-66BD-0F0A-D6C5-E56F7E8AE518}"/>
              </a:ext>
            </a:extLst>
          </p:cNvPr>
          <p:cNvSpPr txBox="1"/>
          <p:nvPr/>
        </p:nvSpPr>
        <p:spPr>
          <a:xfrm>
            <a:off x="7761036" y="6563167"/>
            <a:ext cx="3033363" cy="21544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sz="800" b="1" i="1" dirty="0"/>
              <a:t>Les étoiles </a:t>
            </a:r>
            <a:r>
              <a:rPr lang="fr-FR" sz="800" i="1" dirty="0"/>
              <a:t>: * fragile  ;  ** satisfaisant (niveau attendu)  ; *** expert. </a:t>
            </a:r>
          </a:p>
        </p:txBody>
      </p:sp>
      <p:cxnSp>
        <p:nvCxnSpPr>
          <p:cNvPr id="32" name="Connecteur droit avec flèche 31">
            <a:extLst>
              <a:ext uri="{FF2B5EF4-FFF2-40B4-BE49-F238E27FC236}">
                <a16:creationId xmlns:a16="http://schemas.microsoft.com/office/drawing/2014/main" id="{B34FF785-BDE1-3E64-32AF-EF5649A2F76D}"/>
              </a:ext>
            </a:extLst>
          </p:cNvPr>
          <p:cNvCxnSpPr>
            <a:cxnSpLocks/>
          </p:cNvCxnSpPr>
          <p:nvPr/>
        </p:nvCxnSpPr>
        <p:spPr>
          <a:xfrm>
            <a:off x="5846108" y="1594016"/>
            <a:ext cx="290931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D1383BB7-1595-7DFB-E169-A289794414BB}"/>
              </a:ext>
            </a:extLst>
          </p:cNvPr>
          <p:cNvSpPr/>
          <p:nvPr/>
        </p:nvSpPr>
        <p:spPr>
          <a:xfrm>
            <a:off x="9645979" y="1639476"/>
            <a:ext cx="1788215" cy="470064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7030A0"/>
                </a:solidFill>
              </a:rPr>
              <a:t>Tableur</a:t>
            </a:r>
          </a:p>
          <a:p>
            <a:pPr algn="ctr"/>
            <a:r>
              <a:rPr lang="fr-FR" sz="1000" dirty="0">
                <a:solidFill>
                  <a:schemeClr val="tx1"/>
                </a:solidFill>
              </a:rPr>
              <a:t>      page 133</a:t>
            </a:r>
          </a:p>
          <a:p>
            <a:pPr algn="ctr"/>
            <a:endParaRPr lang="fr-FR" dirty="0">
              <a:solidFill>
                <a:srgbClr val="7030A0"/>
              </a:solidFill>
            </a:endParaRPr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EAE99EB1-2C6F-B16B-3DB2-196254357DAA}"/>
              </a:ext>
            </a:extLst>
          </p:cNvPr>
          <p:cNvSpPr txBox="1"/>
          <p:nvPr/>
        </p:nvSpPr>
        <p:spPr>
          <a:xfrm>
            <a:off x="585283" y="6640645"/>
            <a:ext cx="512368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800" b="1" i="1" dirty="0">
                <a:solidFill>
                  <a:srgbClr val="0070C0"/>
                </a:solidFill>
              </a:rPr>
              <a:t>Je pars du bon pied </a:t>
            </a:r>
            <a:r>
              <a:rPr lang="fr-FR" sz="800" i="1" dirty="0"/>
              <a:t>pages 122 et 123 : les élèves en difficulté pourront être dirigés vers ces pages.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48CB864E-0ACC-7577-0851-05621E31DA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28171" y="6377205"/>
            <a:ext cx="1076153" cy="396000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:a16="http://schemas.microsoft.com/office/drawing/2014/main" id="{06EEFC93-ADE3-0BD0-6835-9660E73D2D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634" y="65466"/>
            <a:ext cx="1234107" cy="396000"/>
          </a:xfrm>
          <a:prstGeom prst="rect">
            <a:avLst/>
          </a:prstGeom>
        </p:spPr>
      </p:pic>
      <p:sp>
        <p:nvSpPr>
          <p:cNvPr id="16" name="Ellipse 15">
            <a:extLst>
              <a:ext uri="{FF2B5EF4-FFF2-40B4-BE49-F238E27FC236}">
                <a16:creationId xmlns:a16="http://schemas.microsoft.com/office/drawing/2014/main" id="{CE0C9CC1-AC23-21BC-A066-64E5B0EC1FFA}"/>
              </a:ext>
            </a:extLst>
          </p:cNvPr>
          <p:cNvSpPr>
            <a:spLocks noChangeAspect="1"/>
          </p:cNvSpPr>
          <p:nvPr/>
        </p:nvSpPr>
        <p:spPr>
          <a:xfrm>
            <a:off x="3384566" y="2624122"/>
            <a:ext cx="259286" cy="263419"/>
          </a:xfrm>
          <a:prstGeom prst="ellipse">
            <a:avLst/>
          </a:prstGeom>
          <a:solidFill>
            <a:srgbClr val="70AD47"/>
          </a:solidFill>
          <a:ln>
            <a:solidFill>
              <a:srgbClr val="70AD4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3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AEA088E7-60B9-C9E5-DFC4-C8BBA41C348E}"/>
              </a:ext>
            </a:extLst>
          </p:cNvPr>
          <p:cNvSpPr txBox="1"/>
          <p:nvPr/>
        </p:nvSpPr>
        <p:spPr>
          <a:xfrm>
            <a:off x="3622179" y="2628532"/>
            <a:ext cx="4017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b="1" dirty="0"/>
              <a:t>Les propriétés de linéarité additive et multiplicative</a:t>
            </a:r>
            <a:endParaRPr lang="fr-FR" sz="900" i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C959BF-7E58-290C-CBF7-5D8DF0B35BF0}"/>
              </a:ext>
            </a:extLst>
          </p:cNvPr>
          <p:cNvSpPr/>
          <p:nvPr/>
        </p:nvSpPr>
        <p:spPr>
          <a:xfrm>
            <a:off x="6852471" y="2958123"/>
            <a:ext cx="2721462" cy="1488179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1200" b="1" dirty="0">
                <a:solidFill>
                  <a:srgbClr val="002060"/>
                </a:solidFill>
              </a:rPr>
              <a:t>2 - Choisir sa méthode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r>
              <a:rPr lang="fr-FR" sz="800" b="1" dirty="0">
                <a:solidFill>
                  <a:schemeClr val="tx1"/>
                </a:solidFill>
              </a:rPr>
              <a:t>    Calcul mental   </a:t>
            </a:r>
            <a:r>
              <a:rPr lang="fr-FR" sz="800" dirty="0">
                <a:solidFill>
                  <a:schemeClr val="tx1"/>
                </a:solidFill>
              </a:rPr>
              <a:t>n° 42 – 43 – 44 – 45 – 46 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51  – 53 – 55 – 56 – 59 – 80* – 81* – 82* – 83* – 84**  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86** – 87**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Résoudre un problème </a:t>
            </a:r>
            <a:endParaRPr lang="fr-FR" sz="800" dirty="0">
              <a:solidFill>
                <a:srgbClr val="70AD47"/>
              </a:solidFill>
            </a:endParaRPr>
          </a:p>
          <a:p>
            <a:pPr indent="92075"/>
            <a:r>
              <a:rPr lang="fr-FR" sz="800" dirty="0">
                <a:solidFill>
                  <a:schemeClr val="tx1"/>
                </a:solidFill>
              </a:rPr>
              <a:t>n° 107** – 109** – 111** – 113** </a:t>
            </a:r>
          </a:p>
          <a:p>
            <a:pPr indent="92075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indent="92075"/>
            <a:r>
              <a:rPr lang="fr-FR" sz="800" dirty="0">
                <a:solidFill>
                  <a:schemeClr val="tx1"/>
                </a:solidFill>
              </a:rPr>
              <a:t>n° 112**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180A191-9DB8-8362-9694-9F6D0BF9600D}"/>
              </a:ext>
            </a:extLst>
          </p:cNvPr>
          <p:cNvSpPr/>
          <p:nvPr/>
        </p:nvSpPr>
        <p:spPr>
          <a:xfrm>
            <a:off x="3527184" y="4882739"/>
            <a:ext cx="2099707" cy="1605678"/>
          </a:xfrm>
          <a:prstGeom prst="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200" b="1" dirty="0">
                <a:solidFill>
                  <a:srgbClr val="002060"/>
                </a:solidFill>
              </a:rPr>
              <a:t>2 - Appliquer un  pourcentage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2"/>
                </a:solidFill>
              </a:rPr>
              <a:t>Pour démarrer</a:t>
            </a:r>
          </a:p>
          <a:p>
            <a:pPr marL="88900" indent="92075"/>
            <a:r>
              <a:rPr lang="fr-FR" sz="800" b="1" dirty="0">
                <a:solidFill>
                  <a:schemeClr val="tx1"/>
                </a:solidFill>
              </a:rPr>
              <a:t>QF </a:t>
            </a:r>
            <a:r>
              <a:rPr lang="fr-FR" sz="800" dirty="0">
                <a:solidFill>
                  <a:schemeClr val="tx1"/>
                </a:solidFill>
              </a:rPr>
              <a:t>n° 88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Exercices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63 – 64 – 91* –  92*</a:t>
            </a: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93* – 94* –  95** – 96**</a:t>
            </a:r>
            <a:endParaRPr lang="fr-FR" sz="800" b="1" dirty="0">
              <a:solidFill>
                <a:schemeClr val="tx1"/>
              </a:solidFill>
            </a:endParaRP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97** – 98**</a:t>
            </a:r>
          </a:p>
          <a:p>
            <a:pPr marL="88900" indent="-88900">
              <a:buFont typeface="Arial" panose="020B0604020202020204" pitchFamily="34" charset="0"/>
              <a:buChar char="•"/>
            </a:pPr>
            <a:r>
              <a:rPr lang="fr-FR" sz="800" b="1" dirty="0">
                <a:solidFill>
                  <a:schemeClr val="accent1"/>
                </a:solidFill>
              </a:rPr>
              <a:t>Résoudre un problème </a:t>
            </a:r>
            <a:endParaRPr lang="fr-FR" sz="800" dirty="0">
              <a:solidFill>
                <a:srgbClr val="70AD47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106* – 108** – 110** – 115*** </a:t>
            </a:r>
          </a:p>
          <a:p>
            <a:pPr marL="88900" indent="-1588"/>
            <a:r>
              <a:rPr lang="fr-FR" sz="800" b="1" dirty="0">
                <a:solidFill>
                  <a:schemeClr val="accent1"/>
                </a:solidFill>
              </a:rPr>
              <a:t>Pour les plus rapides</a:t>
            </a:r>
            <a:endParaRPr lang="fr-FR" sz="800" dirty="0">
              <a:solidFill>
                <a:schemeClr val="accent1"/>
              </a:solidFill>
            </a:endParaRPr>
          </a:p>
          <a:p>
            <a:pPr marL="88900" indent="92075"/>
            <a:r>
              <a:rPr lang="fr-FR" sz="800" dirty="0">
                <a:solidFill>
                  <a:schemeClr val="tx1"/>
                </a:solidFill>
              </a:rPr>
              <a:t>n°  97** – 98**</a:t>
            </a:r>
          </a:p>
          <a:p>
            <a:pPr marL="88900" indent="92075"/>
            <a:endParaRPr lang="fr-FR" sz="800" dirty="0">
              <a:solidFill>
                <a:schemeClr val="tx1"/>
              </a:solidFill>
            </a:endParaRPr>
          </a:p>
        </p:txBody>
      </p: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411BA2E7-4D39-F77F-4B5C-A0E26459517E}"/>
              </a:ext>
            </a:extLst>
          </p:cNvPr>
          <p:cNvCxnSpPr>
            <a:cxnSpLocks/>
          </p:cNvCxnSpPr>
          <p:nvPr/>
        </p:nvCxnSpPr>
        <p:spPr>
          <a:xfrm>
            <a:off x="3226425" y="540999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09111448-1EB9-CFF5-A00C-2CD7ABA58FE8}"/>
              </a:ext>
            </a:extLst>
          </p:cNvPr>
          <p:cNvCxnSpPr>
            <a:cxnSpLocks/>
          </p:cNvCxnSpPr>
          <p:nvPr/>
        </p:nvCxnSpPr>
        <p:spPr>
          <a:xfrm>
            <a:off x="6535739" y="3680431"/>
            <a:ext cx="308218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640557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57F3DB93BDD14C9B36C8FAAB67EE14" ma:contentTypeVersion="7" ma:contentTypeDescription="Crée un document." ma:contentTypeScope="" ma:versionID="8fc1e1045582c6b3100081bd9c88b8ac">
  <xsd:schema xmlns:xsd="http://www.w3.org/2001/XMLSchema" xmlns:xs="http://www.w3.org/2001/XMLSchema" xmlns:p="http://schemas.microsoft.com/office/2006/metadata/properties" xmlns:ns3="84228788-1737-410a-baff-0c8db7ceb5d8" targetNamespace="http://schemas.microsoft.com/office/2006/metadata/properties" ma:root="true" ma:fieldsID="e21cfec70f953ac5e82e1fd0076df589" ns3:_="">
    <xsd:import namespace="84228788-1737-410a-baff-0c8db7ceb5d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28788-1737-410a-baff-0c8db7ceb5d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C4912EC-C354-47F2-825C-23A82FF5D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BB1B1D6-E506-43CF-81A3-34363A36B48D}">
  <ds:schemaRefs>
    <ds:schemaRef ds:uri="84228788-1737-410a-baff-0c8db7ceb5d8"/>
    <ds:schemaRef ds:uri="http://purl.org/dc/terms/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7354844-D11C-4844-8DD7-F8A394F8F3C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28788-1737-410a-baff-0c8db7ceb5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613</Words>
  <Application>Microsoft Office PowerPoint</Application>
  <PresentationFormat>Grand écran</PresentationFormat>
  <Paragraphs>111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Christophe Gombert</dc:creator>
  <cp:lastModifiedBy>Legros.Nathalie</cp:lastModifiedBy>
  <cp:revision>261</cp:revision>
  <dcterms:created xsi:type="dcterms:W3CDTF">2022-07-11T08:32:07Z</dcterms:created>
  <dcterms:modified xsi:type="dcterms:W3CDTF">2025-06-02T09:24:36Z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0x010100E657F3DB93BDD14C9B36C8FAAB67EE14</vt:lpwstr>
  </property>
</Properties>
</file>