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AD47"/>
    <a:srgbClr val="2F528F"/>
    <a:srgbClr val="EA62ED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450C3A-1112-442A-A9F6-77A9AF3B0793}" v="5" dt="2025-05-28T14:00:22.2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8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gros.Nathalie" userId="dd9dabb4-afc0-41b5-bbc5-002c4a6ac4ea" providerId="ADAL" clId="{4A450C3A-1112-442A-A9F6-77A9AF3B0793}"/>
    <pc:docChg chg="undo custSel modSld">
      <pc:chgData name="Legros.Nathalie" userId="dd9dabb4-afc0-41b5-bbc5-002c4a6ac4ea" providerId="ADAL" clId="{4A450C3A-1112-442A-A9F6-77A9AF3B0793}" dt="2025-05-28T14:43:30.069" v="630" actId="20577"/>
      <pc:docMkLst>
        <pc:docMk/>
      </pc:docMkLst>
      <pc:sldChg chg="addSp modSp mod">
        <pc:chgData name="Legros.Nathalie" userId="dd9dabb4-afc0-41b5-bbc5-002c4a6ac4ea" providerId="ADAL" clId="{4A450C3A-1112-442A-A9F6-77A9AF3B0793}" dt="2025-05-28T14:43:30.069" v="630" actId="20577"/>
        <pc:sldMkLst>
          <pc:docMk/>
          <pc:sldMk cId="986405570" sldId="256"/>
        </pc:sldMkLst>
        <pc:spChg chg="mod">
          <ac:chgData name="Legros.Nathalie" userId="dd9dabb4-afc0-41b5-bbc5-002c4a6ac4ea" providerId="ADAL" clId="{4A450C3A-1112-442A-A9F6-77A9AF3B0793}" dt="2025-05-28T14:01:19.076" v="540" actId="179"/>
          <ac:spMkLst>
            <pc:docMk/>
            <pc:sldMk cId="986405570" sldId="256"/>
            <ac:spMk id="3" creationId="{017A397A-A580-6E3D-F493-C947F27BA6CD}"/>
          </ac:spMkLst>
        </pc:spChg>
        <pc:spChg chg="mod">
          <ac:chgData name="Legros.Nathalie" userId="dd9dabb4-afc0-41b5-bbc5-002c4a6ac4ea" providerId="ADAL" clId="{4A450C3A-1112-442A-A9F6-77A9AF3B0793}" dt="2025-05-28T13:08:04.026" v="203" actId="14100"/>
          <ac:spMkLst>
            <pc:docMk/>
            <pc:sldMk cId="986405570" sldId="256"/>
            <ac:spMk id="4" creationId="{D0D44CF0-DA88-3074-C8BD-6791E55FB3F3}"/>
          </ac:spMkLst>
        </pc:spChg>
        <pc:spChg chg="mod">
          <ac:chgData name="Legros.Nathalie" userId="dd9dabb4-afc0-41b5-bbc5-002c4a6ac4ea" providerId="ADAL" clId="{4A450C3A-1112-442A-A9F6-77A9AF3B0793}" dt="2025-05-28T14:01:38.252" v="545" actId="1037"/>
          <ac:spMkLst>
            <pc:docMk/>
            <pc:sldMk cId="986405570" sldId="256"/>
            <ac:spMk id="5" creationId="{B29D5B2E-D27E-393D-55D4-14A7949F0D04}"/>
          </ac:spMkLst>
        </pc:spChg>
        <pc:spChg chg="mod">
          <ac:chgData name="Legros.Nathalie" userId="dd9dabb4-afc0-41b5-bbc5-002c4a6ac4ea" providerId="ADAL" clId="{4A450C3A-1112-442A-A9F6-77A9AF3B0793}" dt="2025-05-28T13:02:14.611" v="130" actId="1076"/>
          <ac:spMkLst>
            <pc:docMk/>
            <pc:sldMk cId="986405570" sldId="256"/>
            <ac:spMk id="8" creationId="{18B02DAB-7171-5425-110B-C98341E70B53}"/>
          </ac:spMkLst>
        </pc:spChg>
        <pc:spChg chg="mod">
          <ac:chgData name="Legros.Nathalie" userId="dd9dabb4-afc0-41b5-bbc5-002c4a6ac4ea" providerId="ADAL" clId="{4A450C3A-1112-442A-A9F6-77A9AF3B0793}" dt="2025-05-28T14:40:07.052" v="579" actId="1036"/>
          <ac:spMkLst>
            <pc:docMk/>
            <pc:sldMk cId="986405570" sldId="256"/>
            <ac:spMk id="9" creationId="{60899E85-5100-D4E5-9B80-648FEC8398A2}"/>
          </ac:spMkLst>
        </pc:spChg>
        <pc:spChg chg="mod">
          <ac:chgData name="Legros.Nathalie" userId="dd9dabb4-afc0-41b5-bbc5-002c4a6ac4ea" providerId="ADAL" clId="{4A450C3A-1112-442A-A9F6-77A9AF3B0793}" dt="2025-05-28T14:43:30.069" v="630" actId="20577"/>
          <ac:spMkLst>
            <pc:docMk/>
            <pc:sldMk cId="986405570" sldId="256"/>
            <ac:spMk id="11" creationId="{9B153A1E-F004-19F6-BEF4-4FB1FD69D78E}"/>
          </ac:spMkLst>
        </pc:spChg>
        <pc:spChg chg="mod">
          <ac:chgData name="Legros.Nathalie" userId="dd9dabb4-afc0-41b5-bbc5-002c4a6ac4ea" providerId="ADAL" clId="{4A450C3A-1112-442A-A9F6-77A9AF3B0793}" dt="2025-05-28T14:42:59.416" v="626" actId="1076"/>
          <ac:spMkLst>
            <pc:docMk/>
            <pc:sldMk cId="986405570" sldId="256"/>
            <ac:spMk id="15" creationId="{6FD49619-BE46-FF86-8CEF-12CDA10AC8E2}"/>
          </ac:spMkLst>
        </pc:spChg>
        <pc:spChg chg="mod">
          <ac:chgData name="Legros.Nathalie" userId="dd9dabb4-afc0-41b5-bbc5-002c4a6ac4ea" providerId="ADAL" clId="{4A450C3A-1112-442A-A9F6-77A9AF3B0793}" dt="2025-05-28T12:45:07.091" v="0" actId="20577"/>
          <ac:spMkLst>
            <pc:docMk/>
            <pc:sldMk cId="986405570" sldId="256"/>
            <ac:spMk id="16" creationId="{7B3EF89A-4DB8-D557-EE01-055BEC762F1A}"/>
          </ac:spMkLst>
        </pc:spChg>
        <pc:spChg chg="mod">
          <ac:chgData name="Legros.Nathalie" userId="dd9dabb4-afc0-41b5-bbc5-002c4a6ac4ea" providerId="ADAL" clId="{4A450C3A-1112-442A-A9F6-77A9AF3B0793}" dt="2025-05-28T13:15:19.536" v="301" actId="14100"/>
          <ac:spMkLst>
            <pc:docMk/>
            <pc:sldMk cId="986405570" sldId="256"/>
            <ac:spMk id="18" creationId="{9D2A945F-F525-B494-E92C-07F47C40E48B}"/>
          </ac:spMkLst>
        </pc:spChg>
        <pc:spChg chg="mod">
          <ac:chgData name="Legros.Nathalie" userId="dd9dabb4-afc0-41b5-bbc5-002c4a6ac4ea" providerId="ADAL" clId="{4A450C3A-1112-442A-A9F6-77A9AF3B0793}" dt="2025-05-28T13:59:17.306" v="508" actId="20577"/>
          <ac:spMkLst>
            <pc:docMk/>
            <pc:sldMk cId="986405570" sldId="256"/>
            <ac:spMk id="19" creationId="{82EA1C22-D757-03A9-C95D-155717A06957}"/>
          </ac:spMkLst>
        </pc:spChg>
        <pc:spChg chg="mod">
          <ac:chgData name="Legros.Nathalie" userId="dd9dabb4-afc0-41b5-bbc5-002c4a6ac4ea" providerId="ADAL" clId="{4A450C3A-1112-442A-A9F6-77A9AF3B0793}" dt="2025-05-28T14:42:10.544" v="608" actId="14100"/>
          <ac:spMkLst>
            <pc:docMk/>
            <pc:sldMk cId="986405570" sldId="256"/>
            <ac:spMk id="21" creationId="{77C6F178-B0B9-AB08-3D02-DC683E456877}"/>
          </ac:spMkLst>
        </pc:spChg>
        <pc:spChg chg="mod">
          <ac:chgData name="Legros.Nathalie" userId="dd9dabb4-afc0-41b5-bbc5-002c4a6ac4ea" providerId="ADAL" clId="{4A450C3A-1112-442A-A9F6-77A9AF3B0793}" dt="2025-05-28T14:42:19.985" v="611" actId="14100"/>
          <ac:spMkLst>
            <pc:docMk/>
            <pc:sldMk cId="986405570" sldId="256"/>
            <ac:spMk id="22" creationId="{1397D75B-A7F2-FAC9-2DA3-F2F17DD2D66B}"/>
          </ac:spMkLst>
        </pc:spChg>
        <pc:spChg chg="mod">
          <ac:chgData name="Legros.Nathalie" userId="dd9dabb4-afc0-41b5-bbc5-002c4a6ac4ea" providerId="ADAL" clId="{4A450C3A-1112-442A-A9F6-77A9AF3B0793}" dt="2025-05-28T14:42:47.941" v="625" actId="113"/>
          <ac:spMkLst>
            <pc:docMk/>
            <pc:sldMk cId="986405570" sldId="256"/>
            <ac:spMk id="23" creationId="{95CC434A-CF1B-E507-6118-89492DDEBD04}"/>
          </ac:spMkLst>
        </pc:spChg>
        <pc:spChg chg="mod">
          <ac:chgData name="Legros.Nathalie" userId="dd9dabb4-afc0-41b5-bbc5-002c4a6ac4ea" providerId="ADAL" clId="{4A450C3A-1112-442A-A9F6-77A9AF3B0793}" dt="2025-05-28T13:14:11.062" v="273" actId="20577"/>
          <ac:spMkLst>
            <pc:docMk/>
            <pc:sldMk cId="986405570" sldId="256"/>
            <ac:spMk id="37" creationId="{EAE99EB1-2C6F-B16B-3DB2-196254357DAA}"/>
          </ac:spMkLst>
        </pc:spChg>
        <pc:spChg chg="mod">
          <ac:chgData name="Legros.Nathalie" userId="dd9dabb4-afc0-41b5-bbc5-002c4a6ac4ea" providerId="ADAL" clId="{4A450C3A-1112-442A-A9F6-77A9AF3B0793}" dt="2025-05-28T14:40:07.052" v="579" actId="1036"/>
          <ac:spMkLst>
            <pc:docMk/>
            <pc:sldMk cId="986405570" sldId="256"/>
            <ac:spMk id="86" creationId="{6746FFC2-D6D9-4128-58CE-E5AB05EA43B5}"/>
          </ac:spMkLst>
        </pc:spChg>
        <pc:grpChg chg="mod">
          <ac:chgData name="Legros.Nathalie" userId="dd9dabb4-afc0-41b5-bbc5-002c4a6ac4ea" providerId="ADAL" clId="{4A450C3A-1112-442A-A9F6-77A9AF3B0793}" dt="2025-05-28T14:01:31.543" v="541" actId="1076"/>
          <ac:grpSpMkLst>
            <pc:docMk/>
            <pc:sldMk cId="986405570" sldId="256"/>
            <ac:grpSpMk id="67" creationId="{99F76233-C23E-9629-3825-971FBE40A859}"/>
          </ac:grpSpMkLst>
        </pc:grpChg>
        <pc:cxnChg chg="add mod">
          <ac:chgData name="Legros.Nathalie" userId="dd9dabb4-afc0-41b5-bbc5-002c4a6ac4ea" providerId="ADAL" clId="{4A450C3A-1112-442A-A9F6-77A9AF3B0793}" dt="2025-05-28T14:42:14.984" v="610" actId="1038"/>
          <ac:cxnSpMkLst>
            <pc:docMk/>
            <pc:sldMk cId="986405570" sldId="256"/>
            <ac:cxnSpMk id="2" creationId="{A5C46EB4-EE70-A621-A36C-D269E8F244DE}"/>
          </ac:cxnSpMkLst>
        </pc:cxnChg>
        <pc:cxnChg chg="mod">
          <ac:chgData name="Legros.Nathalie" userId="dd9dabb4-afc0-41b5-bbc5-002c4a6ac4ea" providerId="ADAL" clId="{4A450C3A-1112-442A-A9F6-77A9AF3B0793}" dt="2025-05-28T14:01:36.779" v="544" actId="1037"/>
          <ac:cxnSpMkLst>
            <pc:docMk/>
            <pc:sldMk cId="986405570" sldId="256"/>
            <ac:cxnSpMk id="12" creationId="{737A5D81-2BEF-1478-E26F-1792B18320DC}"/>
          </ac:cxnSpMkLst>
        </pc:cxnChg>
        <pc:cxnChg chg="mod">
          <ac:chgData name="Legros.Nathalie" userId="dd9dabb4-afc0-41b5-bbc5-002c4a6ac4ea" providerId="ADAL" clId="{4A450C3A-1112-442A-A9F6-77A9AF3B0793}" dt="2025-05-28T13:17:53.504" v="502" actId="1037"/>
          <ac:cxnSpMkLst>
            <pc:docMk/>
            <pc:sldMk cId="986405570" sldId="256"/>
            <ac:cxnSpMk id="24" creationId="{7627FAFE-179F-3DC5-0405-FAC9A99DB8ED}"/>
          </ac:cxnSpMkLst>
        </pc:cxnChg>
        <pc:cxnChg chg="mod">
          <ac:chgData name="Legros.Nathalie" userId="dd9dabb4-afc0-41b5-bbc5-002c4a6ac4ea" providerId="ADAL" clId="{4A450C3A-1112-442A-A9F6-77A9AF3B0793}" dt="2025-05-28T13:17:39.298" v="495" actId="1076"/>
          <ac:cxnSpMkLst>
            <pc:docMk/>
            <pc:sldMk cId="986405570" sldId="256"/>
            <ac:cxnSpMk id="33" creationId="{7EA439D6-FD1D-9FC2-5837-F70A7CD0DF5F}"/>
          </ac:cxnSpMkLst>
        </pc:cxnChg>
        <pc:cxnChg chg="mod">
          <ac:chgData name="Legros.Nathalie" userId="dd9dabb4-afc0-41b5-bbc5-002c4a6ac4ea" providerId="ADAL" clId="{4A450C3A-1112-442A-A9F6-77A9AF3B0793}" dt="2025-05-28T14:42:29.527" v="622" actId="1076"/>
          <ac:cxnSpMkLst>
            <pc:docMk/>
            <pc:sldMk cId="986405570" sldId="256"/>
            <ac:cxnSpMk id="35" creationId="{E73BC632-F820-F86A-641D-161904FD5A3A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B8E95E-86F3-C8E0-21EF-3CD1DB68BD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D91E26C-618E-9CCF-7201-A4BBB5E197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89DDBC-EC86-D89E-8B05-FA7166269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2E6570-22C8-BAE6-0639-BF8907B9A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C8BB49E-C5A3-BF5D-E4B5-70053E74A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7760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CEF90D-7D5B-AE80-162E-507844A29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78FB1A4-71FE-2027-D606-DDF89998CC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8A489A-B69C-2F45-40D7-D5927E9AF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7CCE8C-4A72-63F8-42D5-4972F3CAB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36535C-C882-8E11-2F5D-5DEE9EFB5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1314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B1CF3B1-0AE7-D775-0BE8-436E6BFEE0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4124C0E-A29E-8D46-11F2-DA1B9601AB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8785382-7949-E7BA-B93A-49EC22BF2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908F5CD-1ED7-F563-3EDD-995C6BB0F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8496EB-E08B-29D7-D9D7-1767A48FA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228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217EB1-16B7-AE39-49D7-FDF8E3CFB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EBEBD2-0367-36D8-00EA-AB787B1C7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B68FDA-A2AA-2376-5774-C0AD7DE1E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665D61-C94F-84BC-D600-42DF015FF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F52AF8B-DD39-A95E-7CB1-49405AD1F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6689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0391A0-D6A9-AFA5-E456-722224592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BCE21C9-F232-5618-0175-37DD3497B8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238AAA9-944B-8C38-CABC-6264B939D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E706-8847-44D3-15F5-50C990C95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CE03B7-F725-BF23-F7C0-1C01118A7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8264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AC26F2-D094-C1FF-C583-3960DBD03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9E6A82-A435-0776-A072-C091FB3DA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57111FA-C0E0-3A92-D598-04C958700F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4BF0A4C-45B8-1A68-ABA8-5FDFA003F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71D4D23-CF44-9A7A-56FF-357D14FE4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0656CF8-C591-A885-B8FA-43974D4FA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5797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79BC11-8583-8D8C-4C6E-231A5AACC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5B6E314-8453-692A-6C4C-F6499FCAC0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19E4024-70B1-0A3F-3F5B-D8DD196FC7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CE6348D-6449-F8EC-5139-83627D4D57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12B0EB7-C7E7-FAA6-3001-1DCC1DF1EE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76537C3-7F97-56D5-6585-EF584CAFB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386F825-E3B5-9021-BFA4-60D17A7AA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3800ECB-441A-EB3F-0F21-665A85D1C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479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706F14-C278-2991-0DB0-5F7F43C07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7EA8800-2980-CAAA-6186-207ECA236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B5137A6-8936-1D6D-5B4A-69A797FB7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39C147F-EAFB-7269-ACDA-6A577C56F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3077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268C532-47AF-1DEE-40CE-80FBA1C9D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F98CD2A-A941-2DB2-E756-F2CBD8BD1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6A4F090-E0CE-4DA6-FADE-D1A8998EE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5093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3E0FC3-C7CB-1678-2E23-BE7C1A063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F63CA1A-40A3-DCF6-9CC6-1D73C27B4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FF71917-95A8-4B4F-459E-CDF961CBD2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C3B8B87-0ABA-E2E5-93E4-FF14C3E7A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5BECDC4-9635-02AD-68ED-DF1F75D57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5DD44A7-D25B-7B86-4029-F8218E8A3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8538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8F3A66-B97D-BDC0-7B60-261F140E9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5FBB9E5-2E40-742B-0221-DCFBFE3A7A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F140011-4A24-EEC4-2172-150E816AD8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0282229-CC69-6B33-CF0F-B12E792C4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D74442F-C699-93E8-61D2-F4B694B8B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F9D41CE-00E7-E767-65A9-1F922C0FE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1065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652F800-3C29-D5D3-3ED5-01D0554D8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67F50AF-C5AD-FAD4-7E4B-76D1D47A7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02B0E2-4CC6-19D5-17B6-BB4CCD4BF9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8EEDC0-E797-9248-E00C-A485663F9B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CA4B87-3A99-AE6A-EE83-945B556403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2365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ZoneTexte 58">
            <a:extLst>
              <a:ext uri="{FF2B5EF4-FFF2-40B4-BE49-F238E27FC236}">
                <a16:creationId xmlns:a16="http://schemas.microsoft.com/office/drawing/2014/main" id="{D0C7A196-592B-EBEF-D6DB-019D59530394}"/>
              </a:ext>
            </a:extLst>
          </p:cNvPr>
          <p:cNvSpPr txBox="1"/>
          <p:nvPr/>
        </p:nvSpPr>
        <p:spPr>
          <a:xfrm>
            <a:off x="1812032" y="-10963"/>
            <a:ext cx="86500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70AD47"/>
                </a:solidFill>
              </a:rPr>
              <a:t>Chapitre 8 : </a:t>
            </a:r>
            <a:r>
              <a:rPr lang="fr-FR" b="1" dirty="0"/>
              <a:t>Un exemple de plan de séquence </a:t>
            </a:r>
          </a:p>
          <a:p>
            <a:pPr algn="ctr"/>
            <a:r>
              <a:rPr lang="fr-FR" sz="1000" i="1" dirty="0"/>
              <a:t>Tout professeur est libre de son organisation et de ses choix pédagogiques. Il peut suivre les propositions ci-dessous, les adapter ou utiliser le manuel à sa guise</a:t>
            </a:r>
            <a:r>
              <a:rPr lang="fr-FR" sz="1200" i="1" dirty="0"/>
              <a:t>. </a:t>
            </a:r>
            <a:r>
              <a:rPr lang="fr-FR" sz="1000" i="1" dirty="0"/>
              <a:t>  </a:t>
            </a:r>
          </a:p>
        </p:txBody>
      </p:sp>
      <p:sp>
        <p:nvSpPr>
          <p:cNvPr id="86" name="Ellipse 85">
            <a:extLst>
              <a:ext uri="{FF2B5EF4-FFF2-40B4-BE49-F238E27FC236}">
                <a16:creationId xmlns:a16="http://schemas.microsoft.com/office/drawing/2014/main" id="{6746FFC2-D6D9-4128-58CE-E5AB05EA43B5}"/>
              </a:ext>
            </a:extLst>
          </p:cNvPr>
          <p:cNvSpPr>
            <a:spLocks noChangeAspect="1"/>
          </p:cNvSpPr>
          <p:nvPr/>
        </p:nvSpPr>
        <p:spPr>
          <a:xfrm>
            <a:off x="248056" y="4660446"/>
            <a:ext cx="259286" cy="263419"/>
          </a:xfrm>
          <a:prstGeom prst="ellipse">
            <a:avLst/>
          </a:prstGeom>
          <a:solidFill>
            <a:srgbClr val="70AD47"/>
          </a:solidFill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3</a:t>
            </a:r>
          </a:p>
        </p:txBody>
      </p:sp>
      <p:grpSp>
        <p:nvGrpSpPr>
          <p:cNvPr id="67" name="Groupe 66">
            <a:extLst>
              <a:ext uri="{FF2B5EF4-FFF2-40B4-BE49-F238E27FC236}">
                <a16:creationId xmlns:a16="http://schemas.microsoft.com/office/drawing/2014/main" id="{99F76233-C23E-9629-3825-971FBE40A859}"/>
              </a:ext>
            </a:extLst>
          </p:cNvPr>
          <p:cNvGrpSpPr/>
          <p:nvPr/>
        </p:nvGrpSpPr>
        <p:grpSpPr>
          <a:xfrm>
            <a:off x="609782" y="886515"/>
            <a:ext cx="7658732" cy="1525452"/>
            <a:chOff x="-326355" y="801790"/>
            <a:chExt cx="4925033" cy="1441492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D0D44CF0-DA88-3074-C8BD-6791E55FB3F3}"/>
                </a:ext>
              </a:extLst>
            </p:cNvPr>
            <p:cNvSpPr/>
            <p:nvPr/>
          </p:nvSpPr>
          <p:spPr>
            <a:xfrm>
              <a:off x="-326355" y="801790"/>
              <a:ext cx="2279884" cy="1441492"/>
            </a:xfrm>
            <a:prstGeom prst="rect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88900" indent="-88900" algn="ctr"/>
              <a:r>
                <a:rPr lang="fr-FR" sz="1200" b="1" dirty="0">
                  <a:solidFill>
                    <a:srgbClr val="002060"/>
                  </a:solidFill>
                </a:rPr>
                <a:t>1 - Les différents objets géométriques usuels</a:t>
              </a:r>
            </a:p>
            <a:p>
              <a:pPr marL="87313" indent="-87313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2"/>
                  </a:solidFill>
                </a:rPr>
                <a:t>Pour démarrer</a:t>
              </a:r>
            </a:p>
            <a:p>
              <a:pPr marL="87313" indent="95250"/>
              <a:r>
                <a:rPr lang="fr-FR" sz="800" b="1" dirty="0">
                  <a:solidFill>
                    <a:schemeClr val="tx1"/>
                  </a:solidFill>
                </a:rPr>
                <a:t>QF</a:t>
              </a:r>
              <a:r>
                <a:rPr lang="fr-FR" sz="800" dirty="0">
                  <a:solidFill>
                    <a:schemeClr val="tx1"/>
                  </a:solidFill>
                </a:rPr>
                <a:t>  n° 1 – 2 – 4   et   n° 7 </a:t>
              </a:r>
            </a:p>
            <a:p>
              <a:pPr indent="182563"/>
              <a:r>
                <a:rPr lang="fr-FR" sz="800" b="1" dirty="0">
                  <a:solidFill>
                    <a:schemeClr val="tx1"/>
                  </a:solidFill>
                </a:rPr>
                <a:t>Activité 1 </a:t>
              </a:r>
              <a:endParaRPr lang="fr-FR" sz="800" dirty="0">
                <a:solidFill>
                  <a:schemeClr val="accent2"/>
                </a:solidFill>
              </a:endParaRPr>
            </a:p>
            <a:p>
              <a:pPr marL="87313" indent="-87313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rgbClr val="70AD47"/>
                  </a:solidFill>
                </a:rPr>
                <a:t>Cours et Méthode 1 </a:t>
              </a:r>
            </a:p>
            <a:p>
              <a:pPr marL="87313" indent="95250"/>
              <a:r>
                <a:rPr lang="fr-FR" sz="800" b="1" dirty="0">
                  <a:solidFill>
                    <a:srgbClr val="70AD47"/>
                  </a:solidFill>
                </a:rPr>
                <a:t>1 Rappels sur le vocabulaire et les notations</a:t>
              </a:r>
            </a:p>
            <a:p>
              <a:pPr marL="87313" indent="95250"/>
              <a:r>
                <a:rPr lang="fr-FR" sz="800" dirty="0">
                  <a:solidFill>
                    <a:srgbClr val="70AD47"/>
                  </a:solidFill>
                </a:rPr>
                <a:t>Point, segment, demi-droite, droite, points alignés, appartenance</a:t>
              </a:r>
            </a:p>
            <a:p>
              <a:pPr marL="87313" indent="-87313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1"/>
                  </a:solidFill>
                </a:rPr>
                <a:t>Exercices </a:t>
              </a:r>
            </a:p>
            <a:p>
              <a:pPr marL="87313" indent="95250"/>
              <a:r>
                <a:rPr lang="fr-FR" sz="800" dirty="0">
                  <a:solidFill>
                    <a:schemeClr val="tx1"/>
                  </a:solidFill>
                </a:rPr>
                <a:t>n° 22* – 30* – 31* – 48** – 49**</a:t>
              </a:r>
            </a:p>
            <a:p>
              <a:pPr indent="87313"/>
              <a:r>
                <a:rPr lang="fr-FR" sz="800" b="1" dirty="0">
                  <a:solidFill>
                    <a:schemeClr val="accent1"/>
                  </a:solidFill>
                </a:rPr>
                <a:t>Pour les plus rapides</a:t>
              </a:r>
            </a:p>
            <a:p>
              <a:pPr indent="182563"/>
              <a:r>
                <a:rPr lang="fr-FR" sz="800" dirty="0">
                  <a:solidFill>
                    <a:schemeClr val="tx1"/>
                  </a:solidFill>
                </a:rPr>
                <a:t>n° 50** – 51**</a:t>
              </a:r>
            </a:p>
            <a:p>
              <a:endParaRPr lang="fr-FR" sz="8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29D5B2E-D27E-393D-55D4-14A7949F0D04}"/>
                </a:ext>
              </a:extLst>
            </p:cNvPr>
            <p:cNvSpPr/>
            <p:nvPr/>
          </p:nvSpPr>
          <p:spPr>
            <a:xfrm>
              <a:off x="2270968" y="801792"/>
              <a:ext cx="2327710" cy="1441490"/>
            </a:xfrm>
            <a:prstGeom prst="rect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fr-FR" sz="1200" b="1" dirty="0">
                  <a:solidFill>
                    <a:srgbClr val="002060"/>
                  </a:solidFill>
                </a:rPr>
                <a:t>2 - Droites sécantes, perpendiculaires et parallèles </a:t>
              </a:r>
            </a:p>
            <a:p>
              <a:pPr indent="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2"/>
                  </a:solidFill>
                </a:rPr>
                <a:t>Pour démarrer</a:t>
              </a:r>
            </a:p>
            <a:p>
              <a:pPr indent="177800"/>
              <a:r>
                <a:rPr lang="fr-FR" sz="800" b="1" dirty="0">
                  <a:solidFill>
                    <a:schemeClr val="tx1"/>
                  </a:solidFill>
                </a:rPr>
                <a:t>QF</a:t>
              </a:r>
              <a:r>
                <a:rPr lang="fr-FR" sz="800" dirty="0">
                  <a:solidFill>
                    <a:schemeClr val="tx1"/>
                  </a:solidFill>
                </a:rPr>
                <a:t>  n° 5 – 6   et   n° 12 – 13 – 15 – 16  – 17</a:t>
              </a:r>
            </a:p>
            <a:p>
              <a:pPr indent="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rgbClr val="70AD47"/>
                  </a:solidFill>
                </a:rPr>
                <a:t>Cours et Méthode 2</a:t>
              </a:r>
            </a:p>
            <a:p>
              <a:pPr indent="177800"/>
              <a:r>
                <a:rPr lang="fr-FR" sz="800" b="1" dirty="0">
                  <a:solidFill>
                    <a:srgbClr val="70AD47"/>
                  </a:solidFill>
                </a:rPr>
                <a:t>1 Rappels sur le vocabulaire et les notations</a:t>
              </a:r>
            </a:p>
            <a:p>
              <a:pPr indent="177800"/>
              <a:r>
                <a:rPr lang="fr-FR" sz="800" dirty="0">
                  <a:solidFill>
                    <a:srgbClr val="70AD47"/>
                  </a:solidFill>
                </a:rPr>
                <a:t>Les droites sécantes, perpendiculaires et parallèles     </a:t>
              </a:r>
            </a:p>
            <a:p>
              <a:pPr indent="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1"/>
                  </a:solidFill>
                </a:rPr>
                <a:t>Exercices</a:t>
              </a:r>
            </a:p>
            <a:p>
              <a:pPr indent="177800"/>
              <a:r>
                <a:rPr lang="fr-FR" sz="800" dirty="0">
                  <a:solidFill>
                    <a:schemeClr val="tx1"/>
                  </a:solidFill>
                </a:rPr>
                <a:t>n° 32* – 33* – 52** – 53**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pPr indent="88900"/>
              <a:r>
                <a:rPr lang="fr-FR" sz="800" b="1" dirty="0">
                  <a:solidFill>
                    <a:schemeClr val="accent1"/>
                  </a:solidFill>
                </a:rPr>
                <a:t>Pour les plus rapides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pPr indent="177800"/>
              <a:r>
                <a:rPr lang="fr-FR" sz="800" dirty="0">
                  <a:solidFill>
                    <a:schemeClr val="tx1"/>
                  </a:solidFill>
                </a:rPr>
                <a:t>n° 14* – 86*** </a:t>
              </a:r>
              <a:r>
                <a:rPr lang="fr-FR" sz="800" i="1" dirty="0">
                  <a:solidFill>
                    <a:schemeClr val="tx1"/>
                  </a:solidFill>
                </a:rPr>
                <a:t>énigme</a:t>
              </a:r>
              <a:endParaRPr lang="fr-FR" sz="1000" i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cxnSp>
          <p:nvCxnSpPr>
            <p:cNvPr id="12" name="Connecteur droit avec flèche 11">
              <a:extLst>
                <a:ext uri="{FF2B5EF4-FFF2-40B4-BE49-F238E27FC236}">
                  <a16:creationId xmlns:a16="http://schemas.microsoft.com/office/drawing/2014/main" id="{737A5D81-2BEF-1478-E26F-1792B18320DC}"/>
                </a:ext>
              </a:extLst>
            </p:cNvPr>
            <p:cNvCxnSpPr>
              <a:cxnSpLocks/>
            </p:cNvCxnSpPr>
            <p:nvPr/>
          </p:nvCxnSpPr>
          <p:spPr>
            <a:xfrm>
              <a:off x="1981586" y="1488713"/>
              <a:ext cx="281216" cy="0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9" name="Ellipse 108">
            <a:extLst>
              <a:ext uri="{FF2B5EF4-FFF2-40B4-BE49-F238E27FC236}">
                <a16:creationId xmlns:a16="http://schemas.microsoft.com/office/drawing/2014/main" id="{DF1A651B-98F3-E73C-8200-E64EADAD5E81}"/>
              </a:ext>
            </a:extLst>
          </p:cNvPr>
          <p:cNvSpPr>
            <a:spLocks noChangeAspect="1"/>
          </p:cNvSpPr>
          <p:nvPr/>
        </p:nvSpPr>
        <p:spPr>
          <a:xfrm>
            <a:off x="260859" y="2658002"/>
            <a:ext cx="240580" cy="244415"/>
          </a:xfrm>
          <a:prstGeom prst="ellipse">
            <a:avLst/>
          </a:prstGeom>
          <a:solidFill>
            <a:srgbClr val="70AD47"/>
          </a:solidFill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2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011A2104-A2CF-DE1D-E451-B32FAB567439}"/>
              </a:ext>
            </a:extLst>
          </p:cNvPr>
          <p:cNvSpPr>
            <a:spLocks noChangeAspect="1"/>
          </p:cNvSpPr>
          <p:nvPr/>
        </p:nvSpPr>
        <p:spPr>
          <a:xfrm>
            <a:off x="260859" y="602145"/>
            <a:ext cx="240579" cy="244414"/>
          </a:xfrm>
          <a:prstGeom prst="ellipse">
            <a:avLst/>
          </a:prstGeom>
          <a:solidFill>
            <a:srgbClr val="70AD47"/>
          </a:solidFill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1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8B02DAB-7171-5425-110B-C98341E70B53}"/>
              </a:ext>
            </a:extLst>
          </p:cNvPr>
          <p:cNvSpPr txBox="1"/>
          <p:nvPr/>
        </p:nvSpPr>
        <p:spPr>
          <a:xfrm>
            <a:off x="501438" y="2626320"/>
            <a:ext cx="8958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Distances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0899E85-5100-D4E5-9B80-648FEC8398A2}"/>
              </a:ext>
            </a:extLst>
          </p:cNvPr>
          <p:cNvSpPr txBox="1"/>
          <p:nvPr/>
        </p:nvSpPr>
        <p:spPr>
          <a:xfrm>
            <a:off x="514509" y="4621143"/>
            <a:ext cx="2239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La médiatrice d’un segment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FD49619-BE46-FF86-8CEF-12CDA10AC8E2}"/>
              </a:ext>
            </a:extLst>
          </p:cNvPr>
          <p:cNvSpPr/>
          <p:nvPr/>
        </p:nvSpPr>
        <p:spPr>
          <a:xfrm>
            <a:off x="9733983" y="1340888"/>
            <a:ext cx="1829741" cy="471653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 err="1">
                <a:solidFill>
                  <a:srgbClr val="7030A0"/>
                </a:solidFill>
              </a:rPr>
              <a:t>MathALEA</a:t>
            </a:r>
            <a:endParaRPr lang="fr-FR" sz="1200" b="1" dirty="0">
              <a:solidFill>
                <a:srgbClr val="7030A0"/>
              </a:solidFill>
            </a:endParaRPr>
          </a:p>
          <a:p>
            <a:r>
              <a:rPr lang="fr-FR" sz="1000" b="1" dirty="0">
                <a:solidFill>
                  <a:schemeClr val="tx1"/>
                </a:solidFill>
              </a:rPr>
              <a:t>Ce que je dois savoir </a:t>
            </a:r>
            <a:r>
              <a:rPr lang="fr-FR" sz="1000" dirty="0">
                <a:solidFill>
                  <a:schemeClr val="tx1"/>
                </a:solidFill>
              </a:rPr>
              <a:t>page 178 </a:t>
            </a:r>
          </a:p>
          <a:p>
            <a:endParaRPr lang="fr-FR" sz="1000" dirty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17A397A-A580-6E3D-F493-C947F27BA6CD}"/>
              </a:ext>
            </a:extLst>
          </p:cNvPr>
          <p:cNvSpPr/>
          <p:nvPr/>
        </p:nvSpPr>
        <p:spPr>
          <a:xfrm>
            <a:off x="6095515" y="2924416"/>
            <a:ext cx="2410825" cy="1491919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3 - Le milieu d’un segment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180975"/>
            <a:r>
              <a:rPr lang="fr-FR" sz="800" b="1" dirty="0">
                <a:solidFill>
                  <a:schemeClr val="tx1"/>
                </a:solidFill>
              </a:rPr>
              <a:t>QF </a:t>
            </a:r>
            <a:r>
              <a:rPr lang="fr-FR" sz="800" dirty="0">
                <a:solidFill>
                  <a:schemeClr val="tx1"/>
                </a:solidFill>
              </a:rPr>
              <a:t>n° 3    et    </a:t>
            </a:r>
            <a:r>
              <a:rPr lang="fr-FR" sz="800">
                <a:solidFill>
                  <a:schemeClr val="tx1"/>
                </a:solidFill>
              </a:rPr>
              <a:t>n° 11 </a:t>
            </a:r>
            <a:endParaRPr lang="fr-FR" sz="800" dirty="0">
              <a:solidFill>
                <a:schemeClr val="tx1"/>
              </a:solidFill>
            </a:endParaRPr>
          </a:p>
          <a:p>
            <a:pPr marL="180975"/>
            <a:r>
              <a:rPr lang="fr-FR" sz="800" b="1" dirty="0">
                <a:solidFill>
                  <a:schemeClr val="tx1"/>
                </a:solidFill>
              </a:rPr>
              <a:t>Calcul mental</a:t>
            </a:r>
            <a:r>
              <a:rPr lang="fr-FR" sz="800" dirty="0">
                <a:solidFill>
                  <a:schemeClr val="tx1"/>
                </a:solidFill>
              </a:rPr>
              <a:t>  n° 26 – 27 – 28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Cours  </a:t>
            </a:r>
          </a:p>
          <a:p>
            <a:r>
              <a:rPr lang="fr-FR" sz="800" dirty="0">
                <a:solidFill>
                  <a:srgbClr val="70AD47"/>
                </a:solidFill>
              </a:rPr>
              <a:t>        2. Le milieu d’un segment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r>
              <a:rPr lang="fr-FR" sz="800" dirty="0">
                <a:solidFill>
                  <a:schemeClr val="tx1"/>
                </a:solidFill>
              </a:rPr>
              <a:t>        n° 38* – 39* – 40* – 41* –  63 ***–  64***</a:t>
            </a:r>
            <a:endParaRPr lang="fr-FR" sz="800" b="1" dirty="0">
              <a:solidFill>
                <a:schemeClr val="accent1"/>
              </a:solidFill>
            </a:endParaRPr>
          </a:p>
          <a:p>
            <a:pPr indent="88900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61** – 62**  – 65 *** – 66***</a:t>
            </a:r>
            <a:endParaRPr lang="fr-FR" sz="1000" dirty="0">
              <a:solidFill>
                <a:schemeClr val="tx1"/>
              </a:solidFill>
            </a:endParaRPr>
          </a:p>
          <a:p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D2A945F-F525-B494-E92C-07F47C40E48B}"/>
              </a:ext>
            </a:extLst>
          </p:cNvPr>
          <p:cNvSpPr/>
          <p:nvPr/>
        </p:nvSpPr>
        <p:spPr>
          <a:xfrm>
            <a:off x="603772" y="2946662"/>
            <a:ext cx="2388197" cy="1470852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1 - La distance entre deux points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indent="177800"/>
            <a:r>
              <a:rPr lang="fr-FR" sz="800" b="1" dirty="0">
                <a:solidFill>
                  <a:schemeClr val="tx1"/>
                </a:solidFill>
              </a:rPr>
              <a:t>Rituel 1</a:t>
            </a:r>
          </a:p>
          <a:p>
            <a:pPr indent="177800"/>
            <a:r>
              <a:rPr lang="fr-FR" sz="800" b="1" dirty="0">
                <a:solidFill>
                  <a:schemeClr val="tx1"/>
                </a:solidFill>
              </a:rPr>
              <a:t>Activité 2</a:t>
            </a:r>
            <a:endParaRPr lang="fr-FR" sz="800" dirty="0">
              <a:solidFill>
                <a:schemeClr val="tx1"/>
              </a:solidFill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Cours </a:t>
            </a:r>
          </a:p>
          <a:p>
            <a:pPr indent="177800"/>
            <a:r>
              <a:rPr lang="fr-FR" sz="800" dirty="0">
                <a:solidFill>
                  <a:srgbClr val="70AD47"/>
                </a:solidFill>
              </a:rPr>
              <a:t>2. La distance entre deux points</a:t>
            </a:r>
            <a:endParaRPr lang="fr-FR" sz="800" b="1" dirty="0">
              <a:solidFill>
                <a:srgbClr val="70AD47"/>
              </a:solidFill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180975" indent="-1588"/>
            <a:r>
              <a:rPr lang="fr-FR" sz="800" dirty="0">
                <a:solidFill>
                  <a:schemeClr val="tx1"/>
                </a:solidFill>
              </a:rPr>
              <a:t>n° 35*  –  36* – 37* –  59**</a:t>
            </a:r>
          </a:p>
          <a:p>
            <a:pPr marL="180975" indent="-1588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2EA1C22-D757-03A9-C95D-155717A06957}"/>
              </a:ext>
            </a:extLst>
          </p:cNvPr>
          <p:cNvSpPr/>
          <p:nvPr/>
        </p:nvSpPr>
        <p:spPr>
          <a:xfrm>
            <a:off x="3343843" y="2925594"/>
            <a:ext cx="2410825" cy="1491920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2 - Les longueurs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88900" indent="88900"/>
            <a:r>
              <a:rPr lang="fr-FR" sz="800" b="1" dirty="0">
                <a:solidFill>
                  <a:schemeClr val="tx1"/>
                </a:solidFill>
              </a:rPr>
              <a:t>Rituel 2  </a:t>
            </a:r>
            <a:endParaRPr lang="fr-FR" sz="800" dirty="0">
              <a:solidFill>
                <a:schemeClr val="tx1"/>
              </a:solidFill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Méthode 3 </a:t>
            </a:r>
            <a:endParaRPr lang="fr-FR" sz="800" dirty="0">
              <a:solidFill>
                <a:srgbClr val="70AD47"/>
              </a:solidFill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88900" indent="-88900"/>
            <a:r>
              <a:rPr lang="fr-FR" sz="800" dirty="0">
                <a:solidFill>
                  <a:schemeClr val="tx1"/>
                </a:solidFill>
              </a:rPr>
              <a:t>        n° 55* – 56*</a:t>
            </a:r>
            <a:endParaRPr lang="fr-FR" sz="800" b="1" dirty="0">
              <a:solidFill>
                <a:srgbClr val="70AD47"/>
              </a:solidFill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 Méthode 4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88900" indent="-88900"/>
            <a:r>
              <a:rPr lang="fr-FR" sz="800" dirty="0">
                <a:solidFill>
                  <a:schemeClr val="tx1"/>
                </a:solidFill>
              </a:rPr>
              <a:t>        n° 57* –  58** –  60***</a:t>
            </a:r>
            <a:endParaRPr lang="fr-FR" sz="800" b="1" dirty="0">
              <a:solidFill>
                <a:schemeClr val="accent1"/>
              </a:solidFill>
            </a:endParaRPr>
          </a:p>
          <a:p>
            <a:pPr marL="88900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</a:p>
          <a:p>
            <a:r>
              <a:rPr lang="fr-FR" sz="800" dirty="0">
                <a:solidFill>
                  <a:schemeClr val="tx1"/>
                </a:solidFill>
              </a:rPr>
              <a:t>        n° 78*** – 79***</a:t>
            </a:r>
          </a:p>
          <a:p>
            <a:pPr marL="180975"/>
            <a:endParaRPr lang="fr-FR" sz="800" dirty="0">
              <a:solidFill>
                <a:schemeClr val="tx1"/>
              </a:solidFill>
            </a:endParaRPr>
          </a:p>
          <a:p>
            <a:pPr marL="180975"/>
            <a:endParaRPr lang="fr-FR" sz="800" dirty="0">
              <a:solidFill>
                <a:schemeClr val="tx1"/>
              </a:solidFill>
            </a:endParaRPr>
          </a:p>
          <a:p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7C6F178-B0B9-AB08-3D02-DC683E456877}"/>
              </a:ext>
            </a:extLst>
          </p:cNvPr>
          <p:cNvSpPr/>
          <p:nvPr/>
        </p:nvSpPr>
        <p:spPr>
          <a:xfrm>
            <a:off x="621962" y="4956863"/>
            <a:ext cx="2407311" cy="1371404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1 - Définition</a:t>
            </a:r>
            <a:endParaRPr lang="fr-FR" sz="800" dirty="0">
              <a:solidFill>
                <a:srgbClr val="7030A0"/>
              </a:solidFill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88900" indent="88900"/>
            <a:r>
              <a:rPr lang="fr-FR" sz="800" b="1" dirty="0">
                <a:solidFill>
                  <a:schemeClr val="tx1"/>
                </a:solidFill>
              </a:rPr>
              <a:t>QF </a:t>
            </a:r>
            <a:r>
              <a:rPr lang="fr-FR" sz="800" dirty="0">
                <a:solidFill>
                  <a:schemeClr val="tx1"/>
                </a:solidFill>
              </a:rPr>
              <a:t>n° 54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Cours et Méthode 5 </a:t>
            </a:r>
          </a:p>
          <a:p>
            <a:pPr marL="88900" indent="88900"/>
            <a:r>
              <a:rPr lang="fr-FR" sz="800" dirty="0">
                <a:solidFill>
                  <a:srgbClr val="70AD47"/>
                </a:solidFill>
              </a:rPr>
              <a:t>3. La médiatrice d’un segment : définition</a:t>
            </a:r>
            <a:endParaRPr lang="fr-FR" sz="800" b="1" dirty="0">
              <a:solidFill>
                <a:srgbClr val="70AD47"/>
              </a:solidFill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tx1"/>
                </a:solidFill>
              </a:rPr>
              <a:t>Activité 3 </a:t>
            </a:r>
            <a:endParaRPr lang="fr-FR" sz="800" dirty="0">
              <a:solidFill>
                <a:schemeClr val="tx1"/>
              </a:solidFill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88900" indent="88900"/>
            <a:r>
              <a:rPr lang="fr-FR" sz="800" dirty="0">
                <a:solidFill>
                  <a:schemeClr val="tx1"/>
                </a:solidFill>
              </a:rPr>
              <a:t>n° 42* –  43* –  68**</a:t>
            </a:r>
            <a:endParaRPr lang="fr-FR" sz="800" b="1" dirty="0">
              <a:solidFill>
                <a:schemeClr val="accent1"/>
              </a:solidFill>
            </a:endParaRPr>
          </a:p>
          <a:p>
            <a:pPr marL="88900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</a:p>
          <a:p>
            <a:pPr marL="88900" indent="88900"/>
            <a:r>
              <a:rPr lang="fr-FR" sz="800" dirty="0">
                <a:solidFill>
                  <a:schemeClr val="tx1"/>
                </a:solidFill>
              </a:rPr>
              <a:t>n° 72***</a:t>
            </a:r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397D75B-A7F2-FAC9-2DA3-F2F17DD2D66B}"/>
              </a:ext>
            </a:extLst>
          </p:cNvPr>
          <p:cNvSpPr/>
          <p:nvPr/>
        </p:nvSpPr>
        <p:spPr>
          <a:xfrm>
            <a:off x="3349397" y="4937687"/>
            <a:ext cx="2405271" cy="1390580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2 - Propriété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88900" indent="88900"/>
            <a:r>
              <a:rPr lang="fr-FR" sz="800" b="1" dirty="0">
                <a:solidFill>
                  <a:schemeClr val="tx1"/>
                </a:solidFill>
              </a:rPr>
              <a:t>QF </a:t>
            </a:r>
            <a:r>
              <a:rPr lang="fr-FR" sz="800" dirty="0">
                <a:solidFill>
                  <a:schemeClr val="tx1"/>
                </a:solidFill>
              </a:rPr>
              <a:t>n° 67 question 1</a:t>
            </a:r>
            <a:endParaRPr lang="fr-FR" sz="800" b="1" dirty="0">
              <a:solidFill>
                <a:schemeClr val="accent2"/>
              </a:solidFill>
            </a:endParaRPr>
          </a:p>
          <a:p>
            <a:pPr marL="88900" indent="88900"/>
            <a:r>
              <a:rPr lang="fr-FR" sz="800" b="1" dirty="0">
                <a:solidFill>
                  <a:schemeClr val="tx1"/>
                </a:solidFill>
              </a:rPr>
              <a:t>Activité 4</a:t>
            </a:r>
            <a:endParaRPr lang="fr-FR" sz="800" dirty="0">
              <a:solidFill>
                <a:schemeClr val="tx1"/>
              </a:solidFill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Cours et Méthode 6</a:t>
            </a:r>
          </a:p>
          <a:p>
            <a:pPr marL="88900" indent="88900"/>
            <a:r>
              <a:rPr lang="fr-FR" sz="800" dirty="0">
                <a:solidFill>
                  <a:srgbClr val="70AD47"/>
                </a:solidFill>
              </a:rPr>
              <a:t>3. La médiatrice d’un segment : propriétés</a:t>
            </a:r>
            <a:endParaRPr lang="fr-FR" sz="800" b="1" dirty="0">
              <a:solidFill>
                <a:srgbClr val="70AD47"/>
              </a:solidFill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88900" indent="88900"/>
            <a:r>
              <a:rPr lang="fr-FR" sz="800" dirty="0">
                <a:solidFill>
                  <a:schemeClr val="tx1"/>
                </a:solidFill>
              </a:rPr>
              <a:t>n° 69*  –  70** – 71 **  –  73***</a:t>
            </a:r>
            <a:endParaRPr lang="fr-FR" sz="800" b="1" dirty="0">
              <a:solidFill>
                <a:schemeClr val="accent1"/>
              </a:solidFill>
            </a:endParaRPr>
          </a:p>
          <a:p>
            <a:pPr marL="88900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</a:p>
          <a:p>
            <a:pPr marL="88900" indent="88900"/>
            <a:r>
              <a:rPr lang="fr-FR" sz="800" dirty="0">
                <a:solidFill>
                  <a:schemeClr val="tx1"/>
                </a:solidFill>
              </a:rPr>
              <a:t>n° 74***</a:t>
            </a:r>
          </a:p>
          <a:p>
            <a:pPr marL="88900" indent="92075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5CC434A-CF1B-E507-6118-89492DDEBD04}"/>
              </a:ext>
            </a:extLst>
          </p:cNvPr>
          <p:cNvSpPr/>
          <p:nvPr/>
        </p:nvSpPr>
        <p:spPr>
          <a:xfrm>
            <a:off x="6126929" y="4911165"/>
            <a:ext cx="2379411" cy="1417102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3 - Problèmes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88900" indent="88900"/>
            <a:r>
              <a:rPr lang="fr-FR" sz="800" b="1" dirty="0">
                <a:solidFill>
                  <a:schemeClr val="tx1"/>
                </a:solidFill>
              </a:rPr>
              <a:t>QF </a:t>
            </a:r>
            <a:r>
              <a:rPr lang="fr-FR" sz="800" dirty="0">
                <a:solidFill>
                  <a:schemeClr val="tx1"/>
                </a:solidFill>
              </a:rPr>
              <a:t>n° 67 questions 2 et 3</a:t>
            </a:r>
          </a:p>
          <a:p>
            <a:pPr marL="88900" indent="88900"/>
            <a:r>
              <a:rPr lang="fr-FR" sz="800" b="1" dirty="0">
                <a:solidFill>
                  <a:schemeClr val="tx1"/>
                </a:solidFill>
              </a:rPr>
              <a:t>Rituel 3</a:t>
            </a:r>
            <a:endParaRPr lang="fr-FR" sz="800" dirty="0">
              <a:solidFill>
                <a:schemeClr val="tx1"/>
              </a:solidFill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88900" indent="-88900"/>
            <a:r>
              <a:rPr lang="fr-FR" sz="800" dirty="0">
                <a:solidFill>
                  <a:schemeClr val="tx1"/>
                </a:solidFill>
              </a:rPr>
              <a:t>         n° 77** – 82*** –  83***</a:t>
            </a:r>
            <a:endParaRPr lang="fr-FR" sz="800" b="1" dirty="0">
              <a:solidFill>
                <a:schemeClr val="accent1"/>
              </a:solidFill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</a:p>
          <a:p>
            <a:pPr marL="88900" indent="-88900"/>
            <a:r>
              <a:rPr lang="fr-FR" sz="800" dirty="0">
                <a:solidFill>
                  <a:schemeClr val="tx1"/>
                </a:solidFill>
              </a:rPr>
              <a:t>        n° 81*** –  84*** –  76*** </a:t>
            </a:r>
            <a:r>
              <a:rPr lang="fr-FR" sz="800" i="1" dirty="0">
                <a:solidFill>
                  <a:schemeClr val="tx1"/>
                </a:solidFill>
              </a:rPr>
              <a:t>jeux</a:t>
            </a:r>
            <a:r>
              <a:rPr lang="fr-FR" sz="800" dirty="0">
                <a:solidFill>
                  <a:schemeClr val="tx1"/>
                </a:solidFill>
              </a:rPr>
              <a:t> – 87***</a:t>
            </a:r>
            <a:r>
              <a:rPr lang="fr-FR" sz="800" i="1" dirty="0">
                <a:solidFill>
                  <a:schemeClr val="tx1"/>
                </a:solidFill>
              </a:rPr>
              <a:t> défi</a:t>
            </a:r>
          </a:p>
        </p:txBody>
      </p: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7627FAFE-179F-3DC5-0405-FAC9A99DB8ED}"/>
              </a:ext>
            </a:extLst>
          </p:cNvPr>
          <p:cNvCxnSpPr>
            <a:cxnSpLocks/>
          </p:cNvCxnSpPr>
          <p:nvPr/>
        </p:nvCxnSpPr>
        <p:spPr>
          <a:xfrm>
            <a:off x="3029274" y="3657600"/>
            <a:ext cx="308218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9B153A1E-F004-19F6-BEF4-4FB1FD69D78E}"/>
              </a:ext>
            </a:extLst>
          </p:cNvPr>
          <p:cNvSpPr/>
          <p:nvPr/>
        </p:nvSpPr>
        <p:spPr>
          <a:xfrm>
            <a:off x="9608847" y="2796914"/>
            <a:ext cx="2005753" cy="471653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7030A0"/>
                </a:solidFill>
              </a:rPr>
              <a:t>DM  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</a:rPr>
              <a:t>n° 85 page 188</a:t>
            </a:r>
          </a:p>
          <a:p>
            <a:endParaRPr lang="fr-FR" sz="1000" dirty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F010439F-66BD-0F0A-D6C5-E56F7E8AE518}"/>
              </a:ext>
            </a:extLst>
          </p:cNvPr>
          <p:cNvSpPr txBox="1"/>
          <p:nvPr/>
        </p:nvSpPr>
        <p:spPr>
          <a:xfrm>
            <a:off x="7761036" y="6528681"/>
            <a:ext cx="3033363" cy="21544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b="1" i="1" dirty="0"/>
              <a:t>Les étoiles </a:t>
            </a:r>
            <a:r>
              <a:rPr lang="fr-FR" sz="800" i="1" dirty="0"/>
              <a:t>: * fragile  ;  ** satisfaisant (niveau attendu)  ; *** expert. </a:t>
            </a:r>
          </a:p>
        </p:txBody>
      </p:sp>
      <p:cxnSp>
        <p:nvCxnSpPr>
          <p:cNvPr id="33" name="Connecteur droit avec flèche 32">
            <a:extLst>
              <a:ext uri="{FF2B5EF4-FFF2-40B4-BE49-F238E27FC236}">
                <a16:creationId xmlns:a16="http://schemas.microsoft.com/office/drawing/2014/main" id="{7EA439D6-FD1D-9FC2-5837-F70A7CD0DF5F}"/>
              </a:ext>
            </a:extLst>
          </p:cNvPr>
          <p:cNvCxnSpPr>
            <a:cxnSpLocks/>
          </p:cNvCxnSpPr>
          <p:nvPr/>
        </p:nvCxnSpPr>
        <p:spPr>
          <a:xfrm>
            <a:off x="5787782" y="3657600"/>
            <a:ext cx="308218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>
            <a:extLst>
              <a:ext uri="{FF2B5EF4-FFF2-40B4-BE49-F238E27FC236}">
                <a16:creationId xmlns:a16="http://schemas.microsoft.com/office/drawing/2014/main" id="{E73BC632-F820-F86A-641D-161904FD5A3A}"/>
              </a:ext>
            </a:extLst>
          </p:cNvPr>
          <p:cNvCxnSpPr>
            <a:cxnSpLocks/>
          </p:cNvCxnSpPr>
          <p:nvPr/>
        </p:nvCxnSpPr>
        <p:spPr>
          <a:xfrm>
            <a:off x="5787782" y="5575770"/>
            <a:ext cx="308218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ZoneTexte 36">
            <a:extLst>
              <a:ext uri="{FF2B5EF4-FFF2-40B4-BE49-F238E27FC236}">
                <a16:creationId xmlns:a16="http://schemas.microsoft.com/office/drawing/2014/main" id="{EAE99EB1-2C6F-B16B-3DB2-196254357DAA}"/>
              </a:ext>
            </a:extLst>
          </p:cNvPr>
          <p:cNvSpPr txBox="1"/>
          <p:nvPr/>
        </p:nvSpPr>
        <p:spPr>
          <a:xfrm>
            <a:off x="577400" y="6401936"/>
            <a:ext cx="2692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i="1" dirty="0">
                <a:solidFill>
                  <a:srgbClr val="0070C0"/>
                </a:solidFill>
              </a:rPr>
              <a:t>Je pars du bon pied </a:t>
            </a:r>
            <a:r>
              <a:rPr lang="fr-FR" sz="800" i="1" dirty="0"/>
              <a:t>pages 168 et 169 :</a:t>
            </a:r>
          </a:p>
          <a:p>
            <a:r>
              <a:rPr lang="fr-FR" sz="800" i="1" dirty="0"/>
              <a:t>les élèves en difficulté pourront être dirigés vers ces pages.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48CB864E-0ACC-7577-0851-05621E31DA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8171" y="6377205"/>
            <a:ext cx="1076153" cy="396000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06EEFC93-ADE3-0BD0-6835-9660E73D2D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234107" cy="396000"/>
          </a:xfrm>
          <a:prstGeom prst="rect">
            <a:avLst/>
          </a:prstGeom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7B3EF89A-4DB8-D557-EE01-055BEC762F1A}"/>
              </a:ext>
            </a:extLst>
          </p:cNvPr>
          <p:cNvSpPr txBox="1"/>
          <p:nvPr/>
        </p:nvSpPr>
        <p:spPr>
          <a:xfrm>
            <a:off x="475463" y="544670"/>
            <a:ext cx="27947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Vocabulaire et notations : Rappels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5D842E8-2626-BF5D-9D63-3751E632C8B3}"/>
              </a:ext>
            </a:extLst>
          </p:cNvPr>
          <p:cNvSpPr/>
          <p:nvPr/>
        </p:nvSpPr>
        <p:spPr>
          <a:xfrm>
            <a:off x="9645978" y="3620642"/>
            <a:ext cx="2005753" cy="471653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7030A0"/>
                </a:solidFill>
              </a:rPr>
              <a:t>Culture générale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</a:rPr>
              <a:t>page 179</a:t>
            </a:r>
          </a:p>
          <a:p>
            <a:pPr algn="ctr"/>
            <a:endParaRPr lang="fr-FR" dirty="0">
              <a:solidFill>
                <a:srgbClr val="7030A0"/>
              </a:solidFill>
            </a:endParaRPr>
          </a:p>
        </p:txBody>
      </p:sp>
      <p:cxnSp>
        <p:nvCxnSpPr>
          <p:cNvPr id="2" name="Connecteur droit avec flèche 1">
            <a:extLst>
              <a:ext uri="{FF2B5EF4-FFF2-40B4-BE49-F238E27FC236}">
                <a16:creationId xmlns:a16="http://schemas.microsoft.com/office/drawing/2014/main" id="{A5C46EB4-EE70-A621-A36C-D269E8F244DE}"/>
              </a:ext>
            </a:extLst>
          </p:cNvPr>
          <p:cNvCxnSpPr>
            <a:cxnSpLocks/>
          </p:cNvCxnSpPr>
          <p:nvPr/>
        </p:nvCxnSpPr>
        <p:spPr>
          <a:xfrm>
            <a:off x="3029274" y="5568950"/>
            <a:ext cx="308218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64055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57F3DB93BDD14C9B36C8FAAB67EE14" ma:contentTypeVersion="7" ma:contentTypeDescription="Crée un document." ma:contentTypeScope="" ma:versionID="8fc1e1045582c6b3100081bd9c88b8ac">
  <xsd:schema xmlns:xsd="http://www.w3.org/2001/XMLSchema" xmlns:xs="http://www.w3.org/2001/XMLSchema" xmlns:p="http://schemas.microsoft.com/office/2006/metadata/properties" xmlns:ns3="84228788-1737-410a-baff-0c8db7ceb5d8" targetNamespace="http://schemas.microsoft.com/office/2006/metadata/properties" ma:root="true" ma:fieldsID="e21cfec70f953ac5e82e1fd0076df589" ns3:_="">
    <xsd:import namespace="84228788-1737-410a-baff-0c8db7ceb5d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228788-1737-410a-baff-0c8db7ceb5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C4912EC-C354-47F2-825C-23A82FF5DC1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7354844-D11C-4844-8DD7-F8A394F8F3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228788-1737-410a-baff-0c8db7ceb5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BB1B1D6-E506-43CF-81A3-34363A36B48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84228788-1737-410a-baff-0c8db7ceb5d8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542</Words>
  <Application>Microsoft Office PowerPoint</Application>
  <PresentationFormat>Grand écran</PresentationFormat>
  <Paragraphs>96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Christophe Gombert</dc:creator>
  <cp:lastModifiedBy>Legros.Nathalie</cp:lastModifiedBy>
  <cp:revision>225</cp:revision>
  <dcterms:created xsi:type="dcterms:W3CDTF">2022-07-11T08:32:07Z</dcterms:created>
  <dcterms:modified xsi:type="dcterms:W3CDTF">2025-06-02T09:26:25Z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0x010100E657F3DB93BDD14C9B36C8FAAB67EE14</vt:lpwstr>
  </property>
</Properties>
</file>