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E4E5A6-563D-49DA-9F6A-FCCD504DA81F}" v="268" dt="2025-05-19T15:21:14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A9E4E5A6-563D-49DA-9F6A-FCCD504DA81F}"/>
    <pc:docChg chg="undo custSel addSld modSld">
      <pc:chgData name="Legros.Nathalie" userId="dd9dabb4-afc0-41b5-bbc5-002c4a6ac4ea" providerId="ADAL" clId="{A9E4E5A6-563D-49DA-9F6A-FCCD504DA81F}" dt="2025-05-19T15:22:11.380" v="607" actId="1076"/>
      <pc:docMkLst>
        <pc:docMk/>
      </pc:docMkLst>
      <pc:sldChg chg="modSp mod">
        <pc:chgData name="Legros.Nathalie" userId="dd9dabb4-afc0-41b5-bbc5-002c4a6ac4ea" providerId="ADAL" clId="{A9E4E5A6-563D-49DA-9F6A-FCCD504DA81F}" dt="2025-05-19T14:10:18.835" v="43" actId="1076"/>
        <pc:sldMkLst>
          <pc:docMk/>
          <pc:sldMk cId="1266361461" sldId="259"/>
        </pc:sldMkLst>
        <pc:spChg chg="mod">
          <ac:chgData name="Legros.Nathalie" userId="dd9dabb4-afc0-41b5-bbc5-002c4a6ac4ea" providerId="ADAL" clId="{A9E4E5A6-563D-49DA-9F6A-FCCD504DA81F}" dt="2025-05-19T14:10:18.835" v="43" actId="1076"/>
          <ac:spMkLst>
            <pc:docMk/>
            <pc:sldMk cId="1266361461" sldId="259"/>
            <ac:spMk id="10" creationId="{B77BF7A9-E97B-16D1-01E2-1524306FB482}"/>
          </ac:spMkLst>
        </pc:spChg>
      </pc:sldChg>
      <pc:sldChg chg="addSp modSp mod">
        <pc:chgData name="Legros.Nathalie" userId="dd9dabb4-afc0-41b5-bbc5-002c4a6ac4ea" providerId="ADAL" clId="{A9E4E5A6-563D-49DA-9F6A-FCCD504DA81F}" dt="2025-05-19T15:18:21.501" v="589" actId="1076"/>
        <pc:sldMkLst>
          <pc:docMk/>
          <pc:sldMk cId="3708670835" sldId="262"/>
        </pc:sldMkLst>
        <pc:spChg chg="add mod">
          <ac:chgData name="Legros.Nathalie" userId="dd9dabb4-afc0-41b5-bbc5-002c4a6ac4ea" providerId="ADAL" clId="{A9E4E5A6-563D-49DA-9F6A-FCCD504DA81F}" dt="2025-05-19T15:18:21.501" v="589" actId="1076"/>
          <ac:spMkLst>
            <pc:docMk/>
            <pc:sldMk cId="3708670835" sldId="262"/>
            <ac:spMk id="7" creationId="{07873FC9-EA4E-A6B7-9D2C-153C707FD09A}"/>
          </ac:spMkLst>
        </pc:spChg>
      </pc:sldChg>
      <pc:sldChg chg="addSp modSp mod">
        <pc:chgData name="Legros.Nathalie" userId="dd9dabb4-afc0-41b5-bbc5-002c4a6ac4ea" providerId="ADAL" clId="{A9E4E5A6-563D-49DA-9F6A-FCCD504DA81F}" dt="2025-05-19T15:20:22.937" v="595" actId="948"/>
        <pc:sldMkLst>
          <pc:docMk/>
          <pc:sldMk cId="499535636" sldId="263"/>
        </pc:sldMkLst>
        <pc:spChg chg="add mod">
          <ac:chgData name="Legros.Nathalie" userId="dd9dabb4-afc0-41b5-bbc5-002c4a6ac4ea" providerId="ADAL" clId="{A9E4E5A6-563D-49DA-9F6A-FCCD504DA81F}" dt="2025-05-19T15:20:22.937" v="595" actId="948"/>
          <ac:spMkLst>
            <pc:docMk/>
            <pc:sldMk cId="499535636" sldId="263"/>
            <ac:spMk id="7" creationId="{7EEF4D7F-D072-105D-8518-99F066CEDB34}"/>
          </ac:spMkLst>
        </pc:spChg>
      </pc:sldChg>
      <pc:sldChg chg="addSp modSp mod">
        <pc:chgData name="Legros.Nathalie" userId="dd9dabb4-afc0-41b5-bbc5-002c4a6ac4ea" providerId="ADAL" clId="{A9E4E5A6-563D-49DA-9F6A-FCCD504DA81F}" dt="2025-05-19T15:19:50.639" v="594" actId="948"/>
        <pc:sldMkLst>
          <pc:docMk/>
          <pc:sldMk cId="3897087695" sldId="264"/>
        </pc:sldMkLst>
        <pc:spChg chg="add mod">
          <ac:chgData name="Legros.Nathalie" userId="dd9dabb4-afc0-41b5-bbc5-002c4a6ac4ea" providerId="ADAL" clId="{A9E4E5A6-563D-49DA-9F6A-FCCD504DA81F}" dt="2025-05-19T15:19:50.639" v="594" actId="948"/>
          <ac:spMkLst>
            <pc:docMk/>
            <pc:sldMk cId="3897087695" sldId="264"/>
            <ac:spMk id="7" creationId="{86CEFA5E-397A-71FF-CDD9-D47A07473072}"/>
          </ac:spMkLst>
        </pc:spChg>
        <pc:spChg chg="add mod">
          <ac:chgData name="Legros.Nathalie" userId="dd9dabb4-afc0-41b5-bbc5-002c4a6ac4ea" providerId="ADAL" clId="{A9E4E5A6-563D-49DA-9F6A-FCCD504DA81F}" dt="2025-05-19T15:10:23.949" v="507" actId="1076"/>
          <ac:spMkLst>
            <pc:docMk/>
            <pc:sldMk cId="3897087695" sldId="264"/>
            <ac:spMk id="8" creationId="{3E7B9382-84CD-DF8C-BDA7-B2CE296A05F5}"/>
          </ac:spMkLst>
        </pc:spChg>
        <pc:picChg chg="add mod">
          <ac:chgData name="Legros.Nathalie" userId="dd9dabb4-afc0-41b5-bbc5-002c4a6ac4ea" providerId="ADAL" clId="{A9E4E5A6-563D-49DA-9F6A-FCCD504DA81F}" dt="2025-05-19T15:10:22.327" v="505" actId="1076"/>
          <ac:picMkLst>
            <pc:docMk/>
            <pc:sldMk cId="3897087695" sldId="264"/>
            <ac:picMk id="10" creationId="{E07BE5B2-2DB2-8A74-9961-E4CCADFFA86E}"/>
          </ac:picMkLst>
        </pc:picChg>
      </pc:sldChg>
      <pc:sldChg chg="addSp modSp mod">
        <pc:chgData name="Legros.Nathalie" userId="dd9dabb4-afc0-41b5-bbc5-002c4a6ac4ea" providerId="ADAL" clId="{A9E4E5A6-563D-49DA-9F6A-FCCD504DA81F}" dt="2025-05-19T15:22:11.380" v="607" actId="1076"/>
        <pc:sldMkLst>
          <pc:docMk/>
          <pc:sldMk cId="2420685068" sldId="265"/>
        </pc:sldMkLst>
        <pc:spChg chg="mod">
          <ac:chgData name="Legros.Nathalie" userId="dd9dabb4-afc0-41b5-bbc5-002c4a6ac4ea" providerId="ADAL" clId="{A9E4E5A6-563D-49DA-9F6A-FCCD504DA81F}" dt="2025-05-19T14:14:28.444" v="90" actId="1036"/>
          <ac:spMkLst>
            <pc:docMk/>
            <pc:sldMk cId="2420685068" sldId="265"/>
            <ac:spMk id="5" creationId="{BB9D2548-3D02-C0A5-DC61-D31E5DDE673D}"/>
          </ac:spMkLst>
        </pc:spChg>
        <pc:spChg chg="add mod">
          <ac:chgData name="Legros.Nathalie" userId="dd9dabb4-afc0-41b5-bbc5-002c4a6ac4ea" providerId="ADAL" clId="{A9E4E5A6-563D-49DA-9F6A-FCCD504DA81F}" dt="2025-05-19T15:22:11.380" v="607" actId="1076"/>
          <ac:spMkLst>
            <pc:docMk/>
            <pc:sldMk cId="2420685068" sldId="265"/>
            <ac:spMk id="7" creationId="{1C07C623-4A02-9576-766E-498B91DF8ADD}"/>
          </ac:spMkLst>
        </pc:spChg>
      </pc:sldChg>
      <pc:sldChg chg="addSp delSp modSp mod">
        <pc:chgData name="Legros.Nathalie" userId="dd9dabb4-afc0-41b5-bbc5-002c4a6ac4ea" providerId="ADAL" clId="{A9E4E5A6-563D-49DA-9F6A-FCCD504DA81F}" dt="2025-05-19T15:15:23.048" v="579" actId="1035"/>
        <pc:sldMkLst>
          <pc:docMk/>
          <pc:sldMk cId="1662055203" sldId="266"/>
        </pc:sldMkLst>
        <pc:spChg chg="mod">
          <ac:chgData name="Legros.Nathalie" userId="dd9dabb4-afc0-41b5-bbc5-002c4a6ac4ea" providerId="ADAL" clId="{A9E4E5A6-563D-49DA-9F6A-FCCD504DA81F}" dt="2025-05-19T14:10:34.731" v="46" actId="1076"/>
          <ac:spMkLst>
            <pc:docMk/>
            <pc:sldMk cId="1662055203" sldId="266"/>
            <ac:spMk id="8" creationId="{2D32A0F4-1069-7612-E19D-88D379A97B1B}"/>
          </ac:spMkLst>
        </pc:spChg>
        <pc:picChg chg="add mod">
          <ac:chgData name="Legros.Nathalie" userId="dd9dabb4-afc0-41b5-bbc5-002c4a6ac4ea" providerId="ADAL" clId="{A9E4E5A6-563D-49DA-9F6A-FCCD504DA81F}" dt="2025-05-19T14:10:40.513" v="47" actId="1076"/>
          <ac:picMkLst>
            <pc:docMk/>
            <pc:sldMk cId="1662055203" sldId="266"/>
            <ac:picMk id="5" creationId="{CF0C171C-D019-3015-EBAE-A628DAFACB52}"/>
          </ac:picMkLst>
        </pc:picChg>
        <pc:picChg chg="del">
          <ac:chgData name="Legros.Nathalie" userId="dd9dabb4-afc0-41b5-bbc5-002c4a6ac4ea" providerId="ADAL" clId="{A9E4E5A6-563D-49DA-9F6A-FCCD504DA81F}" dt="2025-05-19T14:06:28.546" v="15" actId="478"/>
          <ac:picMkLst>
            <pc:docMk/>
            <pc:sldMk cId="1662055203" sldId="266"/>
            <ac:picMk id="11" creationId="{4E2D31AF-3CB2-1B9F-02EB-2F2A93321E2B}"/>
          </ac:picMkLst>
        </pc:picChg>
        <pc:picChg chg="mod">
          <ac:chgData name="Legros.Nathalie" userId="dd9dabb4-afc0-41b5-bbc5-002c4a6ac4ea" providerId="ADAL" clId="{A9E4E5A6-563D-49DA-9F6A-FCCD504DA81F}" dt="2025-05-19T15:15:23.048" v="579" actId="1035"/>
          <ac:picMkLst>
            <pc:docMk/>
            <pc:sldMk cId="1662055203" sldId="266"/>
            <ac:picMk id="1027" creationId="{3B531530-7674-CB05-A8C2-7ABD9A29B177}"/>
          </ac:picMkLst>
        </pc:picChg>
      </pc:sldChg>
      <pc:sldChg chg="modSp mod">
        <pc:chgData name="Legros.Nathalie" userId="dd9dabb4-afc0-41b5-bbc5-002c4a6ac4ea" providerId="ADAL" clId="{A9E4E5A6-563D-49DA-9F6A-FCCD504DA81F}" dt="2025-05-19T14:11:51.604" v="73" actId="1076"/>
        <pc:sldMkLst>
          <pc:docMk/>
          <pc:sldMk cId="4110238975" sldId="267"/>
        </pc:sldMkLst>
        <pc:spChg chg="mod">
          <ac:chgData name="Legros.Nathalie" userId="dd9dabb4-afc0-41b5-bbc5-002c4a6ac4ea" providerId="ADAL" clId="{A9E4E5A6-563D-49DA-9F6A-FCCD504DA81F}" dt="2025-05-19T14:10:51.011" v="48" actId="1076"/>
          <ac:spMkLst>
            <pc:docMk/>
            <pc:sldMk cId="4110238975" sldId="267"/>
            <ac:spMk id="2" creationId="{4D65058F-F743-1668-394E-0BCD93A60F89}"/>
          </ac:spMkLst>
        </pc:spChg>
        <pc:spChg chg="mod">
          <ac:chgData name="Legros.Nathalie" userId="dd9dabb4-afc0-41b5-bbc5-002c4a6ac4ea" providerId="ADAL" clId="{A9E4E5A6-563D-49DA-9F6A-FCCD504DA81F}" dt="2025-05-19T14:11:37.513" v="71" actId="20577"/>
          <ac:spMkLst>
            <pc:docMk/>
            <pc:sldMk cId="4110238975" sldId="267"/>
            <ac:spMk id="5" creationId="{E7E5F9CA-ED78-F36D-8E4C-42FB2E32722A}"/>
          </ac:spMkLst>
        </pc:spChg>
        <pc:picChg chg="mod">
          <ac:chgData name="Legros.Nathalie" userId="dd9dabb4-afc0-41b5-bbc5-002c4a6ac4ea" providerId="ADAL" clId="{A9E4E5A6-563D-49DA-9F6A-FCCD504DA81F}" dt="2025-05-19T14:11:45.634" v="72" actId="1076"/>
          <ac:picMkLst>
            <pc:docMk/>
            <pc:sldMk cId="4110238975" sldId="267"/>
            <ac:picMk id="2049" creationId="{B6A4CA2E-637F-F3AC-C6C5-748C6BAFD349}"/>
          </ac:picMkLst>
        </pc:picChg>
        <pc:picChg chg="mod">
          <ac:chgData name="Legros.Nathalie" userId="dd9dabb4-afc0-41b5-bbc5-002c4a6ac4ea" providerId="ADAL" clId="{A9E4E5A6-563D-49DA-9F6A-FCCD504DA81F}" dt="2025-05-19T14:11:51.604" v="73" actId="1076"/>
          <ac:picMkLst>
            <pc:docMk/>
            <pc:sldMk cId="4110238975" sldId="267"/>
            <ac:picMk id="2050" creationId="{4A6FBFF4-B0F5-C5AF-A7BA-64311B497F9A}"/>
          </ac:picMkLst>
        </pc:picChg>
      </pc:sldChg>
      <pc:sldChg chg="modSp mod">
        <pc:chgData name="Legros.Nathalie" userId="dd9dabb4-afc0-41b5-bbc5-002c4a6ac4ea" providerId="ADAL" clId="{A9E4E5A6-563D-49DA-9F6A-FCCD504DA81F}" dt="2025-05-19T15:17:54.440" v="587" actId="948"/>
        <pc:sldMkLst>
          <pc:docMk/>
          <pc:sldMk cId="2756706290" sldId="268"/>
        </pc:sldMkLst>
        <pc:spChg chg="mod">
          <ac:chgData name="Legros.Nathalie" userId="dd9dabb4-afc0-41b5-bbc5-002c4a6ac4ea" providerId="ADAL" clId="{A9E4E5A6-563D-49DA-9F6A-FCCD504DA81F}" dt="2025-05-19T15:17:54.440" v="587" actId="948"/>
          <ac:spMkLst>
            <pc:docMk/>
            <pc:sldMk cId="2756706290" sldId="268"/>
            <ac:spMk id="5" creationId="{45676AAF-1392-0FE9-DA6D-BA961E9C15EF}"/>
          </ac:spMkLst>
        </pc:spChg>
      </pc:sldChg>
      <pc:sldChg chg="addSp delSp modSp add mod">
        <pc:chgData name="Legros.Nathalie" userId="dd9dabb4-afc0-41b5-bbc5-002c4a6ac4ea" providerId="ADAL" clId="{A9E4E5A6-563D-49DA-9F6A-FCCD504DA81F}" dt="2025-05-19T15:18:40.259" v="591" actId="1076"/>
        <pc:sldMkLst>
          <pc:docMk/>
          <pc:sldMk cId="606551011" sldId="269"/>
        </pc:sldMkLst>
        <pc:spChg chg="add mod">
          <ac:chgData name="Legros.Nathalie" userId="dd9dabb4-afc0-41b5-bbc5-002c4a6ac4ea" providerId="ADAL" clId="{A9E4E5A6-563D-49DA-9F6A-FCCD504DA81F}" dt="2025-05-19T15:18:31.015" v="590" actId="1076"/>
          <ac:spMkLst>
            <pc:docMk/>
            <pc:sldMk cId="606551011" sldId="269"/>
            <ac:spMk id="6" creationId="{DEA6D235-A562-C298-1E3D-327036FC267E}"/>
          </ac:spMkLst>
        </pc:spChg>
        <pc:spChg chg="add mod">
          <ac:chgData name="Legros.Nathalie" userId="dd9dabb4-afc0-41b5-bbc5-002c4a6ac4ea" providerId="ADAL" clId="{A9E4E5A6-563D-49DA-9F6A-FCCD504DA81F}" dt="2025-05-19T15:18:40.259" v="591" actId="1076"/>
          <ac:spMkLst>
            <pc:docMk/>
            <pc:sldMk cId="606551011" sldId="269"/>
            <ac:spMk id="7" creationId="{5281B3A1-A779-1129-211D-94B8B103388F}"/>
          </ac:spMkLst>
        </pc:spChg>
        <pc:picChg chg="add mod">
          <ac:chgData name="Legros.Nathalie" userId="dd9dabb4-afc0-41b5-bbc5-002c4a6ac4ea" providerId="ADAL" clId="{A9E4E5A6-563D-49DA-9F6A-FCCD504DA81F}" dt="2025-05-19T15:01:19.985" v="364" actId="1035"/>
          <ac:picMkLst>
            <pc:docMk/>
            <pc:sldMk cId="606551011" sldId="269"/>
            <ac:picMk id="10" creationId="{24DDF5AD-E066-96F0-57A0-E083E50C9D6F}"/>
          </ac:picMkLst>
        </pc:picChg>
        <pc:picChg chg="add del mod">
          <ac:chgData name="Legros.Nathalie" userId="dd9dabb4-afc0-41b5-bbc5-002c4a6ac4ea" providerId="ADAL" clId="{A9E4E5A6-563D-49DA-9F6A-FCCD504DA81F}" dt="2025-05-19T14:59:17.018" v="352" actId="478"/>
          <ac:picMkLst>
            <pc:docMk/>
            <pc:sldMk cId="606551011" sldId="269"/>
            <ac:picMk id="1025" creationId="{220311A8-C42C-48C6-AB9C-D2D0019001BD}"/>
          </ac:picMkLst>
        </pc:picChg>
      </pc:sldChg>
      <pc:sldChg chg="addSp delSp modSp add mod">
        <pc:chgData name="Legros.Nathalie" userId="dd9dabb4-afc0-41b5-bbc5-002c4a6ac4ea" providerId="ADAL" clId="{A9E4E5A6-563D-49DA-9F6A-FCCD504DA81F}" dt="2025-05-19T15:21:24.490" v="603" actId="1036"/>
        <pc:sldMkLst>
          <pc:docMk/>
          <pc:sldMk cId="666203930" sldId="270"/>
        </pc:sldMkLst>
        <pc:spChg chg="add mod">
          <ac:chgData name="Legros.Nathalie" userId="dd9dabb4-afc0-41b5-bbc5-002c4a6ac4ea" providerId="ADAL" clId="{A9E4E5A6-563D-49DA-9F6A-FCCD504DA81F}" dt="2025-05-19T15:21:14.486" v="598" actId="1076"/>
          <ac:spMkLst>
            <pc:docMk/>
            <pc:sldMk cId="666203930" sldId="270"/>
            <ac:spMk id="6" creationId="{826D9289-A9A4-6361-CA8D-13694F7C576C}"/>
          </ac:spMkLst>
        </pc:spChg>
        <pc:picChg chg="add mod">
          <ac:chgData name="Legros.Nathalie" userId="dd9dabb4-afc0-41b5-bbc5-002c4a6ac4ea" providerId="ADAL" clId="{A9E4E5A6-563D-49DA-9F6A-FCCD504DA81F}" dt="2025-05-19T15:21:24.490" v="603" actId="1036"/>
          <ac:picMkLst>
            <pc:docMk/>
            <pc:sldMk cId="666203930" sldId="270"/>
            <ac:picMk id="8" creationId="{48903B5D-C1D4-2751-57AF-9A672B7ABB75}"/>
          </ac:picMkLst>
        </pc:picChg>
        <pc:picChg chg="add del mod">
          <ac:chgData name="Legros.Nathalie" userId="dd9dabb4-afc0-41b5-bbc5-002c4a6ac4ea" providerId="ADAL" clId="{A9E4E5A6-563D-49DA-9F6A-FCCD504DA81F}" dt="2025-05-19T15:09:11.916" v="490" actId="478"/>
          <ac:picMkLst>
            <pc:docMk/>
            <pc:sldMk cId="666203930" sldId="270"/>
            <ac:picMk id="2049" creationId="{9BCAD69D-44CE-7BD1-F882-9C2193673D89}"/>
          </ac:picMkLst>
        </pc:picChg>
      </pc:sldChg>
    </pc:docChg>
  </pc:docChgLst>
  <pc:docChgLst>
    <pc:chgData name="Legros.Nathalie" userId="dd9dabb4-afc0-41b5-bbc5-002c4a6ac4ea" providerId="ADAL" clId="{32D0D4AC-7233-41E9-9D9C-BC362BA1A605}"/>
    <pc:docChg chg="undo custSel addSld modSld">
      <pc:chgData name="Legros.Nathalie" userId="dd9dabb4-afc0-41b5-bbc5-002c4a6ac4ea" providerId="ADAL" clId="{32D0D4AC-7233-41E9-9D9C-BC362BA1A605}" dt="2025-04-09T12:42:41.110" v="215" actId="1076"/>
      <pc:docMkLst>
        <pc:docMk/>
      </pc:docMkLst>
      <pc:sldChg chg="addSp delSp modSp mod">
        <pc:chgData name="Legros.Nathalie" userId="dd9dabb4-afc0-41b5-bbc5-002c4a6ac4ea" providerId="ADAL" clId="{32D0D4AC-7233-41E9-9D9C-BC362BA1A605}" dt="2025-04-09T12:41:31.622" v="204" actId="1076"/>
        <pc:sldMkLst>
          <pc:docMk/>
          <pc:sldMk cId="1266361461" sldId="259"/>
        </pc:sldMkLst>
        <pc:spChg chg="add del mod">
          <ac:chgData name="Legros.Nathalie" userId="dd9dabb4-afc0-41b5-bbc5-002c4a6ac4ea" providerId="ADAL" clId="{32D0D4AC-7233-41E9-9D9C-BC362BA1A605}" dt="2025-04-09T09:41:39.311" v="5" actId="478"/>
          <ac:spMkLst>
            <pc:docMk/>
            <pc:sldMk cId="1266361461" sldId="259"/>
            <ac:spMk id="2" creationId="{1DDE8229-993A-9D5F-53B1-726B6E6049E5}"/>
          </ac:spMkLst>
        </pc:spChg>
        <pc:spChg chg="add del mod">
          <ac:chgData name="Legros.Nathalie" userId="dd9dabb4-afc0-41b5-bbc5-002c4a6ac4ea" providerId="ADAL" clId="{32D0D4AC-7233-41E9-9D9C-BC362BA1A605}" dt="2025-04-09T09:42:31.102" v="13" actId="22"/>
          <ac:spMkLst>
            <pc:docMk/>
            <pc:sldMk cId="1266361461" sldId="259"/>
            <ac:spMk id="6" creationId="{5121B6C5-E5A0-8AF7-3131-29DD7E905736}"/>
          </ac:spMkLst>
        </pc:spChg>
        <pc:spChg chg="add mod">
          <ac:chgData name="Legros.Nathalie" userId="dd9dabb4-afc0-41b5-bbc5-002c4a6ac4ea" providerId="ADAL" clId="{32D0D4AC-7233-41E9-9D9C-BC362BA1A605}" dt="2025-04-09T12:41:31.622" v="204" actId="1076"/>
          <ac:spMkLst>
            <pc:docMk/>
            <pc:sldMk cId="1266361461" sldId="259"/>
            <ac:spMk id="10" creationId="{B77BF7A9-E97B-16D1-01E2-1524306FB482}"/>
          </ac:spMkLst>
        </pc:spChg>
      </pc:sldChg>
      <pc:sldChg chg="addSp delSp modSp add mod">
        <pc:chgData name="Legros.Nathalie" userId="dd9dabb4-afc0-41b5-bbc5-002c4a6ac4ea" providerId="ADAL" clId="{32D0D4AC-7233-41E9-9D9C-BC362BA1A605}" dt="2025-04-09T12:41:58.597" v="208" actId="1076"/>
        <pc:sldMkLst>
          <pc:docMk/>
          <pc:sldMk cId="1662055203" sldId="266"/>
        </pc:sldMkLst>
        <pc:spChg chg="add del mod">
          <ac:chgData name="Legros.Nathalie" userId="dd9dabb4-afc0-41b5-bbc5-002c4a6ac4ea" providerId="ADAL" clId="{32D0D4AC-7233-41E9-9D9C-BC362BA1A605}" dt="2025-04-09T09:51:39.469" v="51" actId="478"/>
          <ac:spMkLst>
            <pc:docMk/>
            <pc:sldMk cId="1662055203" sldId="266"/>
            <ac:spMk id="5" creationId="{5883EB91-E405-C884-9E84-9ABC6DAAF062}"/>
          </ac:spMkLst>
        </pc:spChg>
        <pc:spChg chg="add mod">
          <ac:chgData name="Legros.Nathalie" userId="dd9dabb4-afc0-41b5-bbc5-002c4a6ac4ea" providerId="ADAL" clId="{32D0D4AC-7233-41E9-9D9C-BC362BA1A605}" dt="2025-04-09T12:41:51.606" v="206" actId="1076"/>
          <ac:spMkLst>
            <pc:docMk/>
            <pc:sldMk cId="1662055203" sldId="266"/>
            <ac:spMk id="8" creationId="{2D32A0F4-1069-7612-E19D-88D379A97B1B}"/>
          </ac:spMkLst>
        </pc:spChg>
        <pc:graphicFrameChg chg="add del mod">
          <ac:chgData name="Legros.Nathalie" userId="dd9dabb4-afc0-41b5-bbc5-002c4a6ac4ea" providerId="ADAL" clId="{32D0D4AC-7233-41E9-9D9C-BC362BA1A605}" dt="2025-04-09T09:51:35.364" v="50" actId="478"/>
          <ac:graphicFrameMkLst>
            <pc:docMk/>
            <pc:sldMk cId="1662055203" sldId="266"/>
            <ac:graphicFrameMk id="2" creationId="{93673B3E-97DE-25BB-4635-AD793B31433A}"/>
          </ac:graphicFrameMkLst>
        </pc:graphicFrameChg>
        <pc:graphicFrameChg chg="add del mod modGraphic">
          <ac:chgData name="Legros.Nathalie" userId="dd9dabb4-afc0-41b5-bbc5-002c4a6ac4ea" providerId="ADAL" clId="{32D0D4AC-7233-41E9-9D9C-BC362BA1A605}" dt="2025-04-09T09:57:06.017" v="92" actId="478"/>
          <ac:graphicFrameMkLst>
            <pc:docMk/>
            <pc:sldMk cId="1662055203" sldId="266"/>
            <ac:graphicFrameMk id="6" creationId="{817BD2C2-7134-D3DC-0B65-C5CF6E6C1D48}"/>
          </ac:graphicFrameMkLst>
        </pc:graphicFrameChg>
        <pc:picChg chg="add mod">
          <ac:chgData name="Legros.Nathalie" userId="dd9dabb4-afc0-41b5-bbc5-002c4a6ac4ea" providerId="ADAL" clId="{32D0D4AC-7233-41E9-9D9C-BC362BA1A605}" dt="2025-04-09T12:41:55.359" v="207" actId="1076"/>
          <ac:picMkLst>
            <pc:docMk/>
            <pc:sldMk cId="1662055203" sldId="266"/>
            <ac:picMk id="11" creationId="{4E2D31AF-3CB2-1B9F-02EB-2F2A93321E2B}"/>
          </ac:picMkLst>
        </pc:picChg>
        <pc:picChg chg="add del mod">
          <ac:chgData name="Legros.Nathalie" userId="dd9dabb4-afc0-41b5-bbc5-002c4a6ac4ea" providerId="ADAL" clId="{32D0D4AC-7233-41E9-9D9C-BC362BA1A605}" dt="2025-04-09T09:51:35.364" v="50" actId="478"/>
          <ac:picMkLst>
            <pc:docMk/>
            <pc:sldMk cId="1662055203" sldId="266"/>
            <ac:picMk id="1025" creationId="{87705C9D-8808-06A0-645B-360325D36429}"/>
          </ac:picMkLst>
        </pc:picChg>
        <pc:picChg chg="add mod">
          <ac:chgData name="Legros.Nathalie" userId="dd9dabb4-afc0-41b5-bbc5-002c4a6ac4ea" providerId="ADAL" clId="{32D0D4AC-7233-41E9-9D9C-BC362BA1A605}" dt="2025-04-09T12:41:58.597" v="208" actId="1076"/>
          <ac:picMkLst>
            <pc:docMk/>
            <pc:sldMk cId="1662055203" sldId="266"/>
            <ac:picMk id="1027" creationId="{3B531530-7674-CB05-A8C2-7ABD9A29B177}"/>
          </ac:picMkLst>
        </pc:picChg>
      </pc:sldChg>
      <pc:sldChg chg="addSp modSp add mod">
        <pc:chgData name="Legros.Nathalie" userId="dd9dabb4-afc0-41b5-bbc5-002c4a6ac4ea" providerId="ADAL" clId="{32D0D4AC-7233-41E9-9D9C-BC362BA1A605}" dt="2025-04-09T12:42:32.757" v="214" actId="13926"/>
        <pc:sldMkLst>
          <pc:docMk/>
          <pc:sldMk cId="4110238975" sldId="267"/>
        </pc:sldMkLst>
        <pc:spChg chg="add mod">
          <ac:chgData name="Legros.Nathalie" userId="dd9dabb4-afc0-41b5-bbc5-002c4a6ac4ea" providerId="ADAL" clId="{32D0D4AC-7233-41E9-9D9C-BC362BA1A605}" dt="2025-04-09T12:42:32.757" v="214" actId="13926"/>
          <ac:spMkLst>
            <pc:docMk/>
            <pc:sldMk cId="4110238975" sldId="267"/>
            <ac:spMk id="2" creationId="{4D65058F-F743-1668-394E-0BCD93A60F89}"/>
          </ac:spMkLst>
        </pc:spChg>
        <pc:spChg chg="add mod">
          <ac:chgData name="Legros.Nathalie" userId="dd9dabb4-afc0-41b5-bbc5-002c4a6ac4ea" providerId="ADAL" clId="{32D0D4AC-7233-41E9-9D9C-BC362BA1A605}" dt="2025-04-09T12:42:17.829" v="212" actId="1076"/>
          <ac:spMkLst>
            <pc:docMk/>
            <pc:sldMk cId="4110238975" sldId="267"/>
            <ac:spMk id="5" creationId="{E7E5F9CA-ED78-F36D-8E4C-42FB2E32722A}"/>
          </ac:spMkLst>
        </pc:spChg>
        <pc:spChg chg="add">
          <ac:chgData name="Legros.Nathalie" userId="dd9dabb4-afc0-41b5-bbc5-002c4a6ac4ea" providerId="ADAL" clId="{32D0D4AC-7233-41E9-9D9C-BC362BA1A605}" dt="2025-04-09T10:00:11.696" v="114"/>
          <ac:spMkLst>
            <pc:docMk/>
            <pc:sldMk cId="4110238975" sldId="267"/>
            <ac:spMk id="6" creationId="{1E6260C9-5F0F-76B6-9236-EFB6746F3892}"/>
          </ac:spMkLst>
        </pc:spChg>
        <pc:picChg chg="add mod">
          <ac:chgData name="Legros.Nathalie" userId="dd9dabb4-afc0-41b5-bbc5-002c4a6ac4ea" providerId="ADAL" clId="{32D0D4AC-7233-41E9-9D9C-BC362BA1A605}" dt="2025-04-09T10:06:27.532" v="196" actId="1076"/>
          <ac:picMkLst>
            <pc:docMk/>
            <pc:sldMk cId="4110238975" sldId="267"/>
            <ac:picMk id="2049" creationId="{B6A4CA2E-637F-F3AC-C6C5-748C6BAFD349}"/>
          </ac:picMkLst>
        </pc:picChg>
        <pc:picChg chg="add mod">
          <ac:chgData name="Legros.Nathalie" userId="dd9dabb4-afc0-41b5-bbc5-002c4a6ac4ea" providerId="ADAL" clId="{32D0D4AC-7233-41E9-9D9C-BC362BA1A605}" dt="2025-04-09T12:42:27.184" v="213" actId="1076"/>
          <ac:picMkLst>
            <pc:docMk/>
            <pc:sldMk cId="4110238975" sldId="267"/>
            <ac:picMk id="2050" creationId="{4A6FBFF4-B0F5-C5AF-A7BA-64311B497F9A}"/>
          </ac:picMkLst>
        </pc:picChg>
        <pc:picChg chg="add mod">
          <ac:chgData name="Legros.Nathalie" userId="dd9dabb4-afc0-41b5-bbc5-002c4a6ac4ea" providerId="ADAL" clId="{32D0D4AC-7233-41E9-9D9C-BC362BA1A605}" dt="2025-04-09T10:06:41.532" v="198" actId="1076"/>
          <ac:picMkLst>
            <pc:docMk/>
            <pc:sldMk cId="4110238975" sldId="267"/>
            <ac:picMk id="2051" creationId="{ECBE56D2-A231-9D22-AA31-05FA715A2900}"/>
          </ac:picMkLst>
        </pc:picChg>
      </pc:sldChg>
      <pc:sldChg chg="addSp modSp add mod">
        <pc:chgData name="Legros.Nathalie" userId="dd9dabb4-afc0-41b5-bbc5-002c4a6ac4ea" providerId="ADAL" clId="{32D0D4AC-7233-41E9-9D9C-BC362BA1A605}" dt="2025-04-09T12:42:41.110" v="215" actId="1076"/>
        <pc:sldMkLst>
          <pc:docMk/>
          <pc:sldMk cId="2756706290" sldId="268"/>
        </pc:sldMkLst>
        <pc:spChg chg="add mod">
          <ac:chgData name="Legros.Nathalie" userId="dd9dabb4-afc0-41b5-bbc5-002c4a6ac4ea" providerId="ADAL" clId="{32D0D4AC-7233-41E9-9D9C-BC362BA1A605}" dt="2025-04-09T12:42:41.110" v="215" actId="1076"/>
          <ac:spMkLst>
            <pc:docMk/>
            <pc:sldMk cId="2756706290" sldId="268"/>
            <ac:spMk id="5" creationId="{45676AAF-1392-0FE9-DA6D-BA961E9C15EF}"/>
          </ac:spMkLst>
        </pc:spChg>
      </pc:sldChg>
    </pc:docChg>
  </pc:docChgLst>
  <pc:docChgLst>
    <pc:chgData name="Legros.Nathalie" userId="dd9dabb4-afc0-41b5-bbc5-002c4a6ac4ea" providerId="ADAL" clId="{C8199107-C64C-4C9D-A0DD-134D80D7A04A}"/>
    <pc:docChg chg="delSld modSld">
      <pc:chgData name="Legros.Nathalie" userId="dd9dabb4-afc0-41b5-bbc5-002c4a6ac4ea" providerId="ADAL" clId="{C8199107-C64C-4C9D-A0DD-134D80D7A04A}" dt="2025-05-20T06:58:38.270" v="36" actId="1076"/>
      <pc:docMkLst>
        <pc:docMk/>
      </pc:docMkLst>
      <pc:sldChg chg="del">
        <pc:chgData name="Legros.Nathalie" userId="dd9dabb4-afc0-41b5-bbc5-002c4a6ac4ea" providerId="ADAL" clId="{C8199107-C64C-4C9D-A0DD-134D80D7A04A}" dt="2025-05-19T15:34:52.216" v="0" actId="47"/>
        <pc:sldMkLst>
          <pc:docMk/>
          <pc:sldMk cId="1266361461" sldId="259"/>
        </pc:sldMkLst>
      </pc:sldChg>
      <pc:sldChg chg="del">
        <pc:chgData name="Legros.Nathalie" userId="dd9dabb4-afc0-41b5-bbc5-002c4a6ac4ea" providerId="ADAL" clId="{C8199107-C64C-4C9D-A0DD-134D80D7A04A}" dt="2025-05-19T15:34:58.051" v="1" actId="47"/>
        <pc:sldMkLst>
          <pc:docMk/>
          <pc:sldMk cId="3708670835" sldId="262"/>
        </pc:sldMkLst>
      </pc:sldChg>
      <pc:sldChg chg="del">
        <pc:chgData name="Legros.Nathalie" userId="dd9dabb4-afc0-41b5-bbc5-002c4a6ac4ea" providerId="ADAL" clId="{C8199107-C64C-4C9D-A0DD-134D80D7A04A}" dt="2025-05-19T15:34:58.051" v="1" actId="47"/>
        <pc:sldMkLst>
          <pc:docMk/>
          <pc:sldMk cId="499535636" sldId="263"/>
        </pc:sldMkLst>
      </pc:sldChg>
      <pc:sldChg chg="del">
        <pc:chgData name="Legros.Nathalie" userId="dd9dabb4-afc0-41b5-bbc5-002c4a6ac4ea" providerId="ADAL" clId="{C8199107-C64C-4C9D-A0DD-134D80D7A04A}" dt="2025-05-19T15:34:58.051" v="1" actId="47"/>
        <pc:sldMkLst>
          <pc:docMk/>
          <pc:sldMk cId="3897087695" sldId="264"/>
        </pc:sldMkLst>
      </pc:sldChg>
      <pc:sldChg chg="modSp mod">
        <pc:chgData name="Legros.Nathalie" userId="dd9dabb4-afc0-41b5-bbc5-002c4a6ac4ea" providerId="ADAL" clId="{C8199107-C64C-4C9D-A0DD-134D80D7A04A}" dt="2025-05-20T06:58:38.270" v="36" actId="1076"/>
        <pc:sldMkLst>
          <pc:docMk/>
          <pc:sldMk cId="2420685068" sldId="265"/>
        </pc:sldMkLst>
        <pc:spChg chg="mod">
          <ac:chgData name="Legros.Nathalie" userId="dd9dabb4-afc0-41b5-bbc5-002c4a6ac4ea" providerId="ADAL" clId="{C8199107-C64C-4C9D-A0DD-134D80D7A04A}" dt="2025-05-19T15:35:11.534" v="2" actId="20577"/>
          <ac:spMkLst>
            <pc:docMk/>
            <pc:sldMk cId="2420685068" sldId="265"/>
            <ac:spMk id="5" creationId="{BB9D2548-3D02-C0A5-DC61-D31E5DDE673D}"/>
          </ac:spMkLst>
        </pc:spChg>
        <pc:spChg chg="mod">
          <ac:chgData name="Legros.Nathalie" userId="dd9dabb4-afc0-41b5-bbc5-002c4a6ac4ea" providerId="ADAL" clId="{C8199107-C64C-4C9D-A0DD-134D80D7A04A}" dt="2025-05-20T06:58:38.270" v="36" actId="1076"/>
          <ac:spMkLst>
            <pc:docMk/>
            <pc:sldMk cId="2420685068" sldId="265"/>
            <ac:spMk id="7" creationId="{1C07C623-4A02-9576-766E-498B91DF8ADD}"/>
          </ac:spMkLst>
        </pc:spChg>
      </pc:sldChg>
      <pc:sldChg chg="del">
        <pc:chgData name="Legros.Nathalie" userId="dd9dabb4-afc0-41b5-bbc5-002c4a6ac4ea" providerId="ADAL" clId="{C8199107-C64C-4C9D-A0DD-134D80D7A04A}" dt="2025-05-19T15:34:52.216" v="0" actId="47"/>
        <pc:sldMkLst>
          <pc:docMk/>
          <pc:sldMk cId="1662055203" sldId="266"/>
        </pc:sldMkLst>
      </pc:sldChg>
      <pc:sldChg chg="del">
        <pc:chgData name="Legros.Nathalie" userId="dd9dabb4-afc0-41b5-bbc5-002c4a6ac4ea" providerId="ADAL" clId="{C8199107-C64C-4C9D-A0DD-134D80D7A04A}" dt="2025-05-19T15:34:52.216" v="0" actId="47"/>
        <pc:sldMkLst>
          <pc:docMk/>
          <pc:sldMk cId="4110238975" sldId="267"/>
        </pc:sldMkLst>
      </pc:sldChg>
      <pc:sldChg chg="del">
        <pc:chgData name="Legros.Nathalie" userId="dd9dabb4-afc0-41b5-bbc5-002c4a6ac4ea" providerId="ADAL" clId="{C8199107-C64C-4C9D-A0DD-134D80D7A04A}" dt="2025-05-19T15:34:52.216" v="0" actId="47"/>
        <pc:sldMkLst>
          <pc:docMk/>
          <pc:sldMk cId="2756706290" sldId="268"/>
        </pc:sldMkLst>
      </pc:sldChg>
      <pc:sldChg chg="del">
        <pc:chgData name="Legros.Nathalie" userId="dd9dabb4-afc0-41b5-bbc5-002c4a6ac4ea" providerId="ADAL" clId="{C8199107-C64C-4C9D-A0DD-134D80D7A04A}" dt="2025-05-19T15:34:58.051" v="1" actId="47"/>
        <pc:sldMkLst>
          <pc:docMk/>
          <pc:sldMk cId="606551011" sldId="269"/>
        </pc:sldMkLst>
      </pc:sldChg>
      <pc:sldChg chg="del">
        <pc:chgData name="Legros.Nathalie" userId="dd9dabb4-afc0-41b5-bbc5-002c4a6ac4ea" providerId="ADAL" clId="{C8199107-C64C-4C9D-A0DD-134D80D7A04A}" dt="2025-05-19T15:34:58.051" v="1" actId="47"/>
        <pc:sldMkLst>
          <pc:docMk/>
          <pc:sldMk cId="66620393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Nombres entiers, nombres décimaux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11917" y="713339"/>
            <a:ext cx="58437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Comparer des </a:t>
            </a:r>
            <a:r>
              <a:rPr lang="fr-FR" sz="2800" b="1" i="0" u="none" strike="noStrike" baseline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nombres décimaux. </a:t>
            </a:r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Valeur arrondie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C07C623-4A02-9576-766E-498B91DF8ADD}"/>
              </a:ext>
            </a:extLst>
          </p:cNvPr>
          <p:cNvSpPr txBox="1"/>
          <p:nvPr/>
        </p:nvSpPr>
        <p:spPr>
          <a:xfrm>
            <a:off x="938047" y="1667446"/>
            <a:ext cx="10486025" cy="4795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1200"/>
              </a:spcBef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Recopier et compléter avec &lt; ou &gt; ou =.</a:t>
            </a:r>
          </a:p>
          <a:p>
            <a:pPr algn="ctr">
              <a:lnSpc>
                <a:spcPct val="114000"/>
              </a:lnSpc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5,1 … 5,01               </a:t>
            </a: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12,4 … 13,4              </a:t>
            </a: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15,37 … 15,6</a:t>
            </a:r>
          </a:p>
          <a:p>
            <a:pPr>
              <a:lnSpc>
                <a:spcPct val="114000"/>
              </a:lnSpc>
              <a:spcBef>
                <a:spcPts val="1200"/>
              </a:spcBef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Trouver dans la liste ci-dessous tous les nombres qui sont compris entre 41 et 42.</a:t>
            </a:r>
          </a:p>
          <a:p>
            <a:pPr algn="ctr">
              <a:lnSpc>
                <a:spcPct val="114000"/>
              </a:lnSpc>
              <a:spcAft>
                <a:spcPts val="800"/>
              </a:spcAft>
            </a:pPr>
            <a:r>
              <a:rPr lang="fr-FR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4,1        40,42        41,09        4,20        41,97         41,01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Le nombre  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5,6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se trouve en A, B ou C ?</a:t>
            </a:r>
          </a:p>
          <a:p>
            <a:pPr algn="ctr">
              <a:lnSpc>
                <a:spcPct val="114000"/>
              </a:lnSpc>
              <a:spcAft>
                <a:spcPts val="800"/>
              </a:spcAft>
            </a:pP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&lt;  5,4  &lt;  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&lt;  5,7  &lt;  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</a:p>
          <a:p>
            <a:pPr>
              <a:lnSpc>
                <a:spcPct val="114000"/>
              </a:lnSpc>
              <a:spcBef>
                <a:spcPts val="18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Encadrer 19,85 par deux nombres entiers consécutifs.</a:t>
            </a:r>
          </a:p>
          <a:p>
            <a:pPr>
              <a:lnSpc>
                <a:spcPct val="114000"/>
              </a:lnSpc>
              <a:spcBef>
                <a:spcPts val="24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Donner une valeur arrondie au dixième de 5,249.</a:t>
            </a:r>
          </a:p>
        </p:txBody>
      </p:sp>
    </p:spTree>
    <p:extLst>
      <p:ext uri="{BB962C8B-B14F-4D97-AF65-F5344CB8AC3E}">
        <p14:creationId xmlns:p14="http://schemas.microsoft.com/office/powerpoint/2010/main" val="24206850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103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1 - Nombres entiers, nombres décimaux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</cp:revision>
  <dcterms:created xsi:type="dcterms:W3CDTF">2025-04-02T15:00:01Z</dcterms:created>
  <dcterms:modified xsi:type="dcterms:W3CDTF">2025-05-20T06:58:42Z</dcterms:modified>
</cp:coreProperties>
</file>