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7D31"/>
    <a:srgbClr val="70AD47"/>
    <a:srgbClr val="00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78CF7EB-90C1-485F-AB8B-90BB97787A03}" v="386" dt="2025-05-19T19:59:41.88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0" d="100"/>
          <a:sy n="60" d="100"/>
        </p:scale>
        <p:origin x="84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egros.Nathalie" userId="dd9dabb4-afc0-41b5-bbc5-002c4a6ac4ea" providerId="ADAL" clId="{9A519999-35BD-4448-A699-095516D6BAF0}"/>
    <pc:docChg chg="custSel modSld">
      <pc:chgData name="Legros.Nathalie" userId="dd9dabb4-afc0-41b5-bbc5-002c4a6ac4ea" providerId="ADAL" clId="{9A519999-35BD-4448-A699-095516D6BAF0}" dt="2025-04-02T15:59:08.552" v="15"/>
      <pc:docMkLst>
        <pc:docMk/>
      </pc:docMkLst>
      <pc:sldChg chg="modSp mod">
        <pc:chgData name="Legros.Nathalie" userId="dd9dabb4-afc0-41b5-bbc5-002c4a6ac4ea" providerId="ADAL" clId="{9A519999-35BD-4448-A699-095516D6BAF0}" dt="2025-04-02T15:58:39.809" v="11" actId="122"/>
        <pc:sldMkLst>
          <pc:docMk/>
          <pc:sldMk cId="1266361461" sldId="259"/>
        </pc:sldMkLst>
        <pc:spChg chg="mod">
          <ac:chgData name="Legros.Nathalie" userId="dd9dabb4-afc0-41b5-bbc5-002c4a6ac4ea" providerId="ADAL" clId="{9A519999-35BD-4448-A699-095516D6BAF0}" dt="2025-04-02T15:58:39.809" v="11" actId="122"/>
          <ac:spMkLst>
            <pc:docMk/>
            <pc:sldMk cId="1266361461" sldId="259"/>
            <ac:spMk id="4" creationId="{11F08651-47E4-5E64-615F-DC6BF9F1D7C8}"/>
          </ac:spMkLst>
        </pc:spChg>
      </pc:sldChg>
      <pc:sldChg chg="modSp mod">
        <pc:chgData name="Legros.Nathalie" userId="dd9dabb4-afc0-41b5-bbc5-002c4a6ac4ea" providerId="ADAL" clId="{9A519999-35BD-4448-A699-095516D6BAF0}" dt="2025-04-02T15:58:50.791" v="12"/>
        <pc:sldMkLst>
          <pc:docMk/>
          <pc:sldMk cId="3708670835" sldId="262"/>
        </pc:sldMkLst>
        <pc:spChg chg="mod">
          <ac:chgData name="Legros.Nathalie" userId="dd9dabb4-afc0-41b5-bbc5-002c4a6ac4ea" providerId="ADAL" clId="{9A519999-35BD-4448-A699-095516D6BAF0}" dt="2025-04-02T15:58:50.791" v="12"/>
          <ac:spMkLst>
            <pc:docMk/>
            <pc:sldMk cId="3708670835" sldId="262"/>
            <ac:spMk id="4" creationId="{11F08651-47E4-5E64-615F-DC6BF9F1D7C8}"/>
          </ac:spMkLst>
        </pc:spChg>
      </pc:sldChg>
      <pc:sldChg chg="modSp mod">
        <pc:chgData name="Legros.Nathalie" userId="dd9dabb4-afc0-41b5-bbc5-002c4a6ac4ea" providerId="ADAL" clId="{9A519999-35BD-4448-A699-095516D6BAF0}" dt="2025-04-02T15:58:57.284" v="13"/>
        <pc:sldMkLst>
          <pc:docMk/>
          <pc:sldMk cId="499535636" sldId="263"/>
        </pc:sldMkLst>
        <pc:spChg chg="mod">
          <ac:chgData name="Legros.Nathalie" userId="dd9dabb4-afc0-41b5-bbc5-002c4a6ac4ea" providerId="ADAL" clId="{9A519999-35BD-4448-A699-095516D6BAF0}" dt="2025-04-02T15:58:57.284" v="13"/>
          <ac:spMkLst>
            <pc:docMk/>
            <pc:sldMk cId="499535636" sldId="263"/>
            <ac:spMk id="4" creationId="{11F08651-47E4-5E64-615F-DC6BF9F1D7C8}"/>
          </ac:spMkLst>
        </pc:spChg>
      </pc:sldChg>
      <pc:sldChg chg="modSp mod">
        <pc:chgData name="Legros.Nathalie" userId="dd9dabb4-afc0-41b5-bbc5-002c4a6ac4ea" providerId="ADAL" clId="{9A519999-35BD-4448-A699-095516D6BAF0}" dt="2025-04-02T15:59:02.920" v="14"/>
        <pc:sldMkLst>
          <pc:docMk/>
          <pc:sldMk cId="3897087695" sldId="264"/>
        </pc:sldMkLst>
        <pc:spChg chg="mod">
          <ac:chgData name="Legros.Nathalie" userId="dd9dabb4-afc0-41b5-bbc5-002c4a6ac4ea" providerId="ADAL" clId="{9A519999-35BD-4448-A699-095516D6BAF0}" dt="2025-04-02T15:59:02.920" v="14"/>
          <ac:spMkLst>
            <pc:docMk/>
            <pc:sldMk cId="3897087695" sldId="264"/>
            <ac:spMk id="4" creationId="{11F08651-47E4-5E64-615F-DC6BF9F1D7C8}"/>
          </ac:spMkLst>
        </pc:spChg>
      </pc:sldChg>
      <pc:sldChg chg="modSp mod">
        <pc:chgData name="Legros.Nathalie" userId="dd9dabb4-afc0-41b5-bbc5-002c4a6ac4ea" providerId="ADAL" clId="{9A519999-35BD-4448-A699-095516D6BAF0}" dt="2025-04-02T15:59:08.552" v="15"/>
        <pc:sldMkLst>
          <pc:docMk/>
          <pc:sldMk cId="2420685068" sldId="265"/>
        </pc:sldMkLst>
        <pc:spChg chg="mod">
          <ac:chgData name="Legros.Nathalie" userId="dd9dabb4-afc0-41b5-bbc5-002c4a6ac4ea" providerId="ADAL" clId="{9A519999-35BD-4448-A699-095516D6BAF0}" dt="2025-04-02T15:59:08.552" v="15"/>
          <ac:spMkLst>
            <pc:docMk/>
            <pc:sldMk cId="2420685068" sldId="265"/>
            <ac:spMk id="4" creationId="{11F08651-47E4-5E64-615F-DC6BF9F1D7C8}"/>
          </ac:spMkLst>
        </pc:spChg>
      </pc:sldChg>
    </pc:docChg>
  </pc:docChgLst>
  <pc:docChgLst>
    <pc:chgData name="Legros.Nathalie" userId="dd9dabb4-afc0-41b5-bbc5-002c4a6ac4ea" providerId="ADAL" clId="{478CF7EB-90C1-485F-AB8B-90BB97787A03}"/>
    <pc:docChg chg="undo custSel addSld delSld modSld">
      <pc:chgData name="Legros.Nathalie" userId="dd9dabb4-afc0-41b5-bbc5-002c4a6ac4ea" providerId="ADAL" clId="{478CF7EB-90C1-485F-AB8B-90BB97787A03}" dt="2025-05-19T19:59:41.881" v="596" actId="20577"/>
      <pc:docMkLst>
        <pc:docMk/>
      </pc:docMkLst>
      <pc:sldChg chg="addSp modSp mod">
        <pc:chgData name="Legros.Nathalie" userId="dd9dabb4-afc0-41b5-bbc5-002c4a6ac4ea" providerId="ADAL" clId="{478CF7EB-90C1-485F-AB8B-90BB97787A03}" dt="2025-05-19T19:39:37.215" v="301" actId="20577"/>
        <pc:sldMkLst>
          <pc:docMk/>
          <pc:sldMk cId="1266361461" sldId="259"/>
        </pc:sldMkLst>
        <pc:spChg chg="add mod">
          <ac:chgData name="Legros.Nathalie" userId="dd9dabb4-afc0-41b5-bbc5-002c4a6ac4ea" providerId="ADAL" clId="{478CF7EB-90C1-485F-AB8B-90BB97787A03}" dt="2025-05-19T19:39:37.215" v="301" actId="20577"/>
          <ac:spMkLst>
            <pc:docMk/>
            <pc:sldMk cId="1266361461" sldId="259"/>
            <ac:spMk id="2" creationId="{B4119BB6-E904-FB13-E130-F79EFCAB2A44}"/>
          </ac:spMkLst>
        </pc:spChg>
        <pc:picChg chg="add mod">
          <ac:chgData name="Legros.Nathalie" userId="dd9dabb4-afc0-41b5-bbc5-002c4a6ac4ea" providerId="ADAL" clId="{478CF7EB-90C1-485F-AB8B-90BB97787A03}" dt="2025-05-19T16:41:41.684" v="298" actId="1035"/>
          <ac:picMkLst>
            <pc:docMk/>
            <pc:sldMk cId="1266361461" sldId="259"/>
            <ac:picMk id="1025" creationId="{E87D4A96-5E05-188E-B9CD-D3F685C6AA26}"/>
          </ac:picMkLst>
        </pc:picChg>
      </pc:sldChg>
      <pc:sldChg chg="addSp modSp mod">
        <pc:chgData name="Legros.Nathalie" userId="dd9dabb4-afc0-41b5-bbc5-002c4a6ac4ea" providerId="ADAL" clId="{478CF7EB-90C1-485F-AB8B-90BB97787A03}" dt="2025-05-19T19:50:27.966" v="384" actId="1076"/>
        <pc:sldMkLst>
          <pc:docMk/>
          <pc:sldMk cId="3708670835" sldId="262"/>
        </pc:sldMkLst>
        <pc:spChg chg="mod">
          <ac:chgData name="Legros.Nathalie" userId="dd9dabb4-afc0-41b5-bbc5-002c4a6ac4ea" providerId="ADAL" clId="{478CF7EB-90C1-485F-AB8B-90BB97787A03}" dt="2025-05-14T20:25:56.546" v="31" actId="20577"/>
          <ac:spMkLst>
            <pc:docMk/>
            <pc:sldMk cId="3708670835" sldId="262"/>
            <ac:spMk id="5" creationId="{BB9D2548-3D02-C0A5-DC61-D31E5DDE673D}"/>
          </ac:spMkLst>
        </pc:spChg>
        <pc:spChg chg="add mod">
          <ac:chgData name="Legros.Nathalie" userId="dd9dabb4-afc0-41b5-bbc5-002c4a6ac4ea" providerId="ADAL" clId="{478CF7EB-90C1-485F-AB8B-90BB97787A03}" dt="2025-05-19T19:50:27.966" v="384" actId="1076"/>
          <ac:spMkLst>
            <pc:docMk/>
            <pc:sldMk cId="3708670835" sldId="262"/>
            <ac:spMk id="6" creationId="{D729AC57-E728-F12A-CFE6-E99466539F43}"/>
          </ac:spMkLst>
        </pc:spChg>
        <pc:spChg chg="add mod">
          <ac:chgData name="Legros.Nathalie" userId="dd9dabb4-afc0-41b5-bbc5-002c4a6ac4ea" providerId="ADAL" clId="{478CF7EB-90C1-485F-AB8B-90BB97787A03}" dt="2025-05-19T19:50:17.254" v="382" actId="1076"/>
          <ac:spMkLst>
            <pc:docMk/>
            <pc:sldMk cId="3708670835" sldId="262"/>
            <ac:spMk id="7" creationId="{764D5F04-8EC8-20B8-F05D-1711CE643B6E}"/>
          </ac:spMkLst>
        </pc:spChg>
        <pc:picChg chg="add mod">
          <ac:chgData name="Legros.Nathalie" userId="dd9dabb4-afc0-41b5-bbc5-002c4a6ac4ea" providerId="ADAL" clId="{478CF7EB-90C1-485F-AB8B-90BB97787A03}" dt="2025-05-19T19:50:08.262" v="381" actId="1076"/>
          <ac:picMkLst>
            <pc:docMk/>
            <pc:sldMk cId="3708670835" sldId="262"/>
            <ac:picMk id="3073" creationId="{43141FB3-1B5C-8E33-55B2-8A4EC851578D}"/>
          </ac:picMkLst>
        </pc:picChg>
      </pc:sldChg>
      <pc:sldChg chg="addSp modSp mod">
        <pc:chgData name="Legros.Nathalie" userId="dd9dabb4-afc0-41b5-bbc5-002c4a6ac4ea" providerId="ADAL" clId="{478CF7EB-90C1-485F-AB8B-90BB97787A03}" dt="2025-05-19T19:59:28.131" v="595" actId="1076"/>
        <pc:sldMkLst>
          <pc:docMk/>
          <pc:sldMk cId="499535636" sldId="263"/>
        </pc:sldMkLst>
        <pc:spChg chg="mod">
          <ac:chgData name="Legros.Nathalie" userId="dd9dabb4-afc0-41b5-bbc5-002c4a6ac4ea" providerId="ADAL" clId="{478CF7EB-90C1-485F-AB8B-90BB97787A03}" dt="2025-05-14T20:27:36.591" v="61" actId="207"/>
          <ac:spMkLst>
            <pc:docMk/>
            <pc:sldMk cId="499535636" sldId="263"/>
            <ac:spMk id="5" creationId="{BB9D2548-3D02-C0A5-DC61-D31E5DDE673D}"/>
          </ac:spMkLst>
        </pc:spChg>
        <pc:spChg chg="add mod">
          <ac:chgData name="Legros.Nathalie" userId="dd9dabb4-afc0-41b5-bbc5-002c4a6ac4ea" providerId="ADAL" clId="{478CF7EB-90C1-485F-AB8B-90BB97787A03}" dt="2025-05-19T19:59:28.131" v="595" actId="1076"/>
          <ac:spMkLst>
            <pc:docMk/>
            <pc:sldMk cId="499535636" sldId="263"/>
            <ac:spMk id="7" creationId="{85C8CEE0-4655-CCA7-9874-68C78D39FC1D}"/>
          </ac:spMkLst>
        </pc:spChg>
      </pc:sldChg>
      <pc:sldChg chg="addSp modSp mod">
        <pc:chgData name="Legros.Nathalie" userId="dd9dabb4-afc0-41b5-bbc5-002c4a6ac4ea" providerId="ADAL" clId="{478CF7EB-90C1-485F-AB8B-90BB97787A03}" dt="2025-05-19T19:59:41.881" v="596" actId="20577"/>
        <pc:sldMkLst>
          <pc:docMk/>
          <pc:sldMk cId="3897087695" sldId="264"/>
        </pc:sldMkLst>
        <pc:spChg chg="mod">
          <ac:chgData name="Legros.Nathalie" userId="dd9dabb4-afc0-41b5-bbc5-002c4a6ac4ea" providerId="ADAL" clId="{478CF7EB-90C1-485F-AB8B-90BB97787A03}" dt="2025-05-14T20:28:38.858" v="89" actId="20577"/>
          <ac:spMkLst>
            <pc:docMk/>
            <pc:sldMk cId="3897087695" sldId="264"/>
            <ac:spMk id="5" creationId="{BB9D2548-3D02-C0A5-DC61-D31E5DDE673D}"/>
          </ac:spMkLst>
        </pc:spChg>
        <pc:spChg chg="add mod">
          <ac:chgData name="Legros.Nathalie" userId="dd9dabb4-afc0-41b5-bbc5-002c4a6ac4ea" providerId="ADAL" clId="{478CF7EB-90C1-485F-AB8B-90BB97787A03}" dt="2025-05-19T19:59:41.881" v="596" actId="20577"/>
          <ac:spMkLst>
            <pc:docMk/>
            <pc:sldMk cId="3897087695" sldId="264"/>
            <ac:spMk id="7" creationId="{4A0A5B33-3121-C795-6268-FF61F1A39C80}"/>
          </ac:spMkLst>
        </pc:spChg>
      </pc:sldChg>
      <pc:sldChg chg="del">
        <pc:chgData name="Legros.Nathalie" userId="dd9dabb4-afc0-41b5-bbc5-002c4a6ac4ea" providerId="ADAL" clId="{478CF7EB-90C1-485F-AB8B-90BB97787A03}" dt="2025-05-14T20:32:48.614" v="116" actId="47"/>
        <pc:sldMkLst>
          <pc:docMk/>
          <pc:sldMk cId="2420685068" sldId="265"/>
        </pc:sldMkLst>
      </pc:sldChg>
      <pc:sldChg chg="addSp modSp add mod">
        <pc:chgData name="Legros.Nathalie" userId="dd9dabb4-afc0-41b5-bbc5-002c4a6ac4ea" providerId="ADAL" clId="{478CF7EB-90C1-485F-AB8B-90BB97787A03}" dt="2025-05-19T19:41:42.951" v="324" actId="1076"/>
        <pc:sldMkLst>
          <pc:docMk/>
          <pc:sldMk cId="4126115259" sldId="266"/>
        </pc:sldMkLst>
        <pc:spChg chg="add mod">
          <ac:chgData name="Legros.Nathalie" userId="dd9dabb4-afc0-41b5-bbc5-002c4a6ac4ea" providerId="ADAL" clId="{478CF7EB-90C1-485F-AB8B-90BB97787A03}" dt="2025-05-19T16:41:02.219" v="284" actId="1076"/>
          <ac:spMkLst>
            <pc:docMk/>
            <pc:sldMk cId="4126115259" sldId="266"/>
            <ac:spMk id="2" creationId="{AF1B8AE7-0E4A-799F-CF17-391C4677F0C3}"/>
          </ac:spMkLst>
        </pc:spChg>
        <pc:spChg chg="add mod">
          <ac:chgData name="Legros.Nathalie" userId="dd9dabb4-afc0-41b5-bbc5-002c4a6ac4ea" providerId="ADAL" clId="{478CF7EB-90C1-485F-AB8B-90BB97787A03}" dt="2025-05-19T19:41:39.672" v="323" actId="20577"/>
          <ac:spMkLst>
            <pc:docMk/>
            <pc:sldMk cId="4126115259" sldId="266"/>
            <ac:spMk id="5" creationId="{4FABF6E2-6D2E-8ABF-7229-92714139289C}"/>
          </ac:spMkLst>
        </pc:spChg>
        <pc:picChg chg="mod">
          <ac:chgData name="Legros.Nathalie" userId="dd9dabb4-afc0-41b5-bbc5-002c4a6ac4ea" providerId="ADAL" clId="{478CF7EB-90C1-485F-AB8B-90BB97787A03}" dt="2025-05-19T16:30:58.190" v="164" actId="1076"/>
          <ac:picMkLst>
            <pc:docMk/>
            <pc:sldMk cId="4126115259" sldId="266"/>
            <ac:picMk id="7" creationId="{D8A91BFB-7719-BD0C-C545-9378C9F152CA}"/>
          </ac:picMkLst>
        </pc:picChg>
        <pc:picChg chg="add mod">
          <ac:chgData name="Legros.Nathalie" userId="dd9dabb4-afc0-41b5-bbc5-002c4a6ac4ea" providerId="ADAL" clId="{478CF7EB-90C1-485F-AB8B-90BB97787A03}" dt="2025-05-19T19:41:42.951" v="324" actId="1076"/>
          <ac:picMkLst>
            <pc:docMk/>
            <pc:sldMk cId="4126115259" sldId="266"/>
            <ac:picMk id="2049" creationId="{D895A29A-4FD9-B52B-A394-591B75D0845F}"/>
          </ac:picMkLst>
        </pc:picChg>
        <pc:picChg chg="add mod">
          <ac:chgData name="Legros.Nathalie" userId="dd9dabb4-afc0-41b5-bbc5-002c4a6ac4ea" providerId="ADAL" clId="{478CF7EB-90C1-485F-AB8B-90BB97787A03}" dt="2025-05-19T19:39:55.079" v="303" actId="14100"/>
          <ac:picMkLst>
            <pc:docMk/>
            <pc:sldMk cId="4126115259" sldId="266"/>
            <ac:picMk id="2050" creationId="{D692C1D6-6FE2-04B5-D548-2195D648EF5F}"/>
          </ac:picMkLst>
        </pc:picChg>
      </pc:sldChg>
    </pc:docChg>
  </pc:docChgLst>
  <pc:docChgLst>
    <pc:chgData name="Legros.Nathalie" userId="dd9dabb4-afc0-41b5-bbc5-002c4a6ac4ea" providerId="ADAL" clId="{5F33B4D6-057E-4348-80C6-41BD3F610ADC}"/>
    <pc:docChg chg="delSld">
      <pc:chgData name="Legros.Nathalie" userId="dd9dabb4-afc0-41b5-bbc5-002c4a6ac4ea" providerId="ADAL" clId="{5F33B4D6-057E-4348-80C6-41BD3F610ADC}" dt="2025-05-19T20:05:30.384" v="1" actId="47"/>
      <pc:docMkLst>
        <pc:docMk/>
      </pc:docMkLst>
      <pc:sldChg chg="del">
        <pc:chgData name="Legros.Nathalie" userId="dd9dabb4-afc0-41b5-bbc5-002c4a6ac4ea" providerId="ADAL" clId="{5F33B4D6-057E-4348-80C6-41BD3F610ADC}" dt="2025-05-19T20:05:24.458" v="0" actId="47"/>
        <pc:sldMkLst>
          <pc:docMk/>
          <pc:sldMk cId="1266361461" sldId="259"/>
        </pc:sldMkLst>
      </pc:sldChg>
      <pc:sldChg chg="del">
        <pc:chgData name="Legros.Nathalie" userId="dd9dabb4-afc0-41b5-bbc5-002c4a6ac4ea" providerId="ADAL" clId="{5F33B4D6-057E-4348-80C6-41BD3F610ADC}" dt="2025-05-19T20:05:30.384" v="1" actId="47"/>
        <pc:sldMkLst>
          <pc:docMk/>
          <pc:sldMk cId="499535636" sldId="263"/>
        </pc:sldMkLst>
      </pc:sldChg>
      <pc:sldChg chg="del">
        <pc:chgData name="Legros.Nathalie" userId="dd9dabb4-afc0-41b5-bbc5-002c4a6ac4ea" providerId="ADAL" clId="{5F33B4D6-057E-4348-80C6-41BD3F610ADC}" dt="2025-05-19T20:05:30.384" v="1" actId="47"/>
        <pc:sldMkLst>
          <pc:docMk/>
          <pc:sldMk cId="3897087695" sldId="264"/>
        </pc:sldMkLst>
      </pc:sldChg>
      <pc:sldChg chg="del">
        <pc:chgData name="Legros.Nathalie" userId="dd9dabb4-afc0-41b5-bbc5-002c4a6ac4ea" providerId="ADAL" clId="{5F33B4D6-057E-4348-80C6-41BD3F610ADC}" dt="2025-05-19T20:05:24.458" v="0" actId="47"/>
        <pc:sldMkLst>
          <pc:docMk/>
          <pc:sldMk cId="4126115259" sldId="266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283B17F-46B2-768D-CFB9-BB522F32FC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B769ECE-974C-6148-5855-7C5EB57CD4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77FD6B1-29B7-03AC-5B20-A5A86CC4C0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03/06/2025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011CE98-8204-7796-7457-7A1D310A21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D9B567A-7EDF-D7C3-7833-9AF7A296E0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45358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2F969B4-D170-C2A6-2ED0-01BB7A2BBA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D5FDDB2-0626-DDF5-A3D6-88A1AC26B8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6E46245-4A72-BD70-8A76-80D8985908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03/06/2025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76F5A73-1B9C-2F9D-4FCE-8798CFD853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6C5F064-93F2-3767-064B-B7942AC1EB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14442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35670BD4-D177-E24E-35E6-9EE9360AA9A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253D55E-18B7-F35E-208E-B8F46D792E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6460020-C1A3-2744-E5F7-15A860FEA6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03/06/2025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B84EE73-E8D2-4E1C-8DB5-086F6CDB51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A7253A8-1CAB-5CE8-8752-3ED83188CC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06774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52E899F-241B-2364-DC5F-72E3B1F4C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1F0DC88-969A-9200-0FB5-4FF46F26A5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FF8A2A9-1852-8BAA-AA4E-763C230834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03/06/2025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1E56939-04A6-6752-4B77-7736555033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9DCDB49-8358-E35E-F34F-36F5283F5E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7419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7D7B7A1-9F51-CC85-B3DE-2731C0267C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42BB4EC-D372-B0E9-6947-20C9881A10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F2EC8AA-4CA5-872B-E770-8C74C7B648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03/06/2025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50C8661-45D1-679D-C475-9186846317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43C0678-16A4-1CCA-0B1C-6EBBD22032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7765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5CBB30B-D976-3C52-6ABB-31350534D6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BB2EE49-F3CA-F65E-BE7B-6A459D1956F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2AC4C9F-52BC-70D8-BCA9-EC3C53BD14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702F520-E86D-4F4C-C0E6-E5623F6C34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03/06/2025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8C8C2BF-1BAA-69C3-242E-5E1A6DE96B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59C5D6C-A8D1-D5E9-3D07-661B60FDF9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606784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7D14583-0E52-011A-F365-E5989618D2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9A33454-7C8D-3ADA-B500-7995A9461C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8F1BE6F-C12F-0C46-AB2A-7954B16E1A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FDD7CC14-8CAF-39F4-8747-917F3751B89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D9A16953-A945-3706-321C-2EE12F534F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FAA84428-7421-F08B-05FE-8B83EF47C8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03/06/2025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4D705FFA-4EC6-E350-11FF-F6E86CA1F7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83B37904-B957-FD1C-2E46-9947E0145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05765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A8AE144-AAE2-5D8C-840B-53178998B9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DFD2CFBA-0F1B-1C64-0A03-A3A5199F90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03/06/2025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1D5ACFB4-2705-743A-AE58-354129A1D4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714FAAA4-594B-4072-065B-16DF782D2D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56822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7CC595F7-20DB-C211-B117-41788D06E5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03/06/2025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2805E6FA-B2B8-FD81-6A40-AA9C06F89B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A8E84D1B-1E7D-7EFF-943C-B0B29DA2F1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93033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295B499-DD43-0641-E46D-068363A81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4C413E0-D854-2C80-BC0A-C3BB55A134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4452D41-F1EF-512E-A837-0E9D06EBC3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152EE58-7B0D-170A-A1F3-992C353666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03/06/2025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B03AE4F-8FA0-357B-5F30-68A2DEAB0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6334A4F-FE20-0060-FAA3-DAF40E50F6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57636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C9771AA-8514-A477-DEFB-E2FF758489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745416D6-9977-47EF-CD71-C4782F04005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86BF008-2BBC-08E7-76E8-290FE92CEB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C29D32B-3D93-4D68-1B2C-4A3EF46EE4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03/06/2025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C983D4C-6FF3-A45D-6640-8F140AE074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76C3169-4B6F-1689-AB27-8B61045BF8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23706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E852E016-1C08-C88A-03EF-060CFD03B2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48C4ED9-6722-F100-56BE-243EB4F257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5E4FFA1-2A70-C7D3-98CC-0BA24EDAD6B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9A317DA-58B2-4ABC-A57E-7DC287358B4C}" type="datetimeFigureOut">
              <a:rPr lang="fr-FR" smtClean="0"/>
              <a:t>03/06/2025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7599CE7-5D09-DC87-997C-61840A24DDD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34D4375-9BD8-10BC-2DAC-3468EC589B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6742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:a16="http://schemas.microsoft.com/office/drawing/2014/main" id="{11F08651-47E4-5E64-615F-DC6BF9F1D7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2432" y="0"/>
            <a:ext cx="9969568" cy="616560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fr-FR" sz="3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4 - </a:t>
            </a:r>
            <a:r>
              <a:rPr lang="fr-FR" sz="3200" i="0" u="none" strike="noStrike" baseline="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Fraction partage et comparaison de fractions</a:t>
            </a:r>
            <a:endParaRPr lang="fr-FR" sz="32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DB5A8DD1-16E7-3A1D-C623-CB93077F0E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1020" y="6297195"/>
            <a:ext cx="1220980" cy="449293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14820A9A-44DD-B5D9-B446-81245F75D9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6634" y="65466"/>
            <a:ext cx="1954925" cy="627295"/>
          </a:xfrm>
          <a:prstGeom prst="rect">
            <a:avLst/>
          </a:prstGeom>
        </p:spPr>
      </p:pic>
      <p:pic>
        <p:nvPicPr>
          <p:cNvPr id="2" name="Image 1">
            <a:extLst>
              <a:ext uri="{FF2B5EF4-FFF2-40B4-BE49-F238E27FC236}">
                <a16:creationId xmlns:a16="http://schemas.microsoft.com/office/drawing/2014/main" id="{9A718C24-FA6C-1F57-FD43-95408B1EF6C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32942" y="787624"/>
            <a:ext cx="3048000" cy="511042"/>
          </a:xfrm>
          <a:prstGeom prst="rect">
            <a:avLst/>
          </a:prstGeom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BB9D2548-3D02-C0A5-DC61-D31E5DDE673D}"/>
              </a:ext>
            </a:extLst>
          </p:cNvPr>
          <p:cNvSpPr txBox="1"/>
          <p:nvPr/>
        </p:nvSpPr>
        <p:spPr>
          <a:xfrm>
            <a:off x="6001407" y="787624"/>
            <a:ext cx="32944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b="1" dirty="0">
                <a:solidFill>
                  <a:srgbClr val="0099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Fractions et partages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Rectangle 2">
                <a:extLst>
                  <a:ext uri="{FF2B5EF4-FFF2-40B4-BE49-F238E27FC236}">
                    <a16:creationId xmlns:a16="http://schemas.microsoft.com/office/drawing/2014/main" id="{D729AC57-E728-F12A-CFE6-E99466539F4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92049" y="1670289"/>
                <a:ext cx="10698960" cy="2246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lvl="0" eaLnBrk="0" fontAlgn="base" hangingPunct="0">
                  <a:lnSpc>
                    <a:spcPct val="114000"/>
                  </a:lnSpc>
                  <a:spcBef>
                    <a:spcPts val="1440"/>
                  </a:spcBef>
                  <a:spcAft>
                    <a:spcPts val="800"/>
                  </a:spcAft>
                </a:pPr>
                <a:r>
                  <a:rPr lang="fr-FR" sz="2400" b="1" kern="100" dirty="0">
                    <a:solidFill>
                      <a:srgbClr val="ED7D31"/>
                    </a:solidFill>
                    <a:latin typeface="Calibri" panose="020F0502020204030204" pitchFamily="34" charset="0"/>
                    <a:ea typeface="Arial" panose="020B0604020202020204" pitchFamily="34" charset="0"/>
                    <a:cs typeface="Calibri" panose="020F0502020204030204" pitchFamily="34" charset="0"/>
                  </a:rPr>
                  <a:t>1</a:t>
                </a:r>
                <a:r>
                  <a:rPr kumimoji="0" lang="fr-FR" altLang="fr-FR" sz="2400" b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 Dans l’écriture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2400" i="1" smtClean="0">
                            <a:effectLst/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sz="2400" i="1" ker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9</m:t>
                        </m:r>
                      </m:num>
                      <m:den>
                        <m:r>
                          <a:rPr lang="fr-FR" sz="2400" i="1" ker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13</m:t>
                        </m:r>
                      </m:den>
                    </m:f>
                  </m:oMath>
                </a14:m>
                <a:r>
                  <a:rPr kumimoji="0" lang="fr-FR" altLang="fr-FR" sz="2400" b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 ,  9 désigne-t-il le numérateur ou le dénominateur ?</a:t>
                </a:r>
              </a:p>
              <a:p>
                <a:pPr marL="0" marR="0" lvl="0" indent="0" algn="l" defTabSz="914400" rtl="0" eaLnBrk="0" fontAlgn="base" latinLnBrk="0" hangingPunct="0">
                  <a:lnSpc>
                    <a:spcPct val="114000"/>
                  </a:lnSpc>
                  <a:spcBef>
                    <a:spcPts val="1440"/>
                  </a:spcBef>
                  <a:spcAft>
                    <a:spcPts val="8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2400" b="1" u="none" strike="noStrike" cap="none" normalizeH="0" baseline="0" dirty="0">
                    <a:ln>
                      <a:noFill/>
                    </a:ln>
                    <a:solidFill>
                      <a:srgbClr val="ED7D3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2</a:t>
                </a:r>
                <a:r>
                  <a:rPr kumimoji="0" lang="fr-FR" altLang="fr-FR" sz="2400" b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kumimoji="0" lang="fr-FR" altLang="fr-FR" sz="2400" b="1" u="none" strike="noStrike" cap="none" normalizeH="0" baseline="0" dirty="0">
                    <a:ln>
                      <a:noFill/>
                    </a:ln>
                    <a:solidFill>
                      <a:srgbClr val="ED7D3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QCM   </a:t>
                </a:r>
                <a:r>
                  <a:rPr kumimoji="0" lang="fr-FR" altLang="fr-FR" sz="2400" b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Comment lit-on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2400" i="1" smtClean="0">
                            <a:effectLst/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sz="2400" i="1" ker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7</m:t>
                        </m:r>
                      </m:num>
                      <m:den>
                        <m:r>
                          <a:rPr lang="fr-FR" sz="2400" i="1" ker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kumimoji="0" lang="fr-FR" altLang="fr-FR" sz="2400" b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  ?              </a:t>
                </a:r>
                <a:r>
                  <a:rPr kumimoji="0" lang="fr-FR" altLang="fr-FR" sz="2400" b="1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a</a:t>
                </a:r>
                <a:r>
                  <a:rPr kumimoji="0" lang="fr-FR" altLang="fr-FR" sz="2400" b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sept troisièmes           </a:t>
                </a:r>
                <a:r>
                  <a:rPr kumimoji="0" lang="fr-FR" altLang="fr-FR" sz="2400" b="1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b</a:t>
                </a:r>
                <a:r>
                  <a:rPr kumimoji="0" lang="fr-FR" altLang="fr-FR" sz="2400" b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sept tiers </a:t>
                </a:r>
              </a:p>
              <a:p>
                <a:pPr marL="0" marR="0" lvl="0" indent="0" algn="l" defTabSz="914400" rtl="0" eaLnBrk="0" fontAlgn="base" latinLnBrk="0" hangingPunct="0">
                  <a:lnSpc>
                    <a:spcPct val="114000"/>
                  </a:lnSpc>
                  <a:spcBef>
                    <a:spcPts val="1440"/>
                  </a:spcBef>
                  <a:spcAft>
                    <a:spcPts val="8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2400" b="1" u="none" strike="noStrike" cap="none" normalizeH="0" baseline="0" dirty="0">
                    <a:ln>
                      <a:noFill/>
                    </a:ln>
                    <a:solidFill>
                      <a:srgbClr val="ED7D3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3 </a:t>
                </a:r>
                <a:r>
                  <a:rPr kumimoji="0" lang="fr-FR" altLang="fr-FR" sz="2400" b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Quelle est l’abscisse du point P ?</a:t>
                </a:r>
              </a:p>
            </p:txBody>
          </p:sp>
        </mc:Choice>
        <mc:Fallback>
          <p:sp>
            <p:nvSpPr>
              <p:cNvPr id="6" name="Rectangle 2">
                <a:extLst>
                  <a:ext uri="{FF2B5EF4-FFF2-40B4-BE49-F238E27FC236}">
                    <a16:creationId xmlns:a16="http://schemas.microsoft.com/office/drawing/2014/main" id="{D729AC57-E728-F12A-CFE6-E99466539F4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892049" y="1670289"/>
                <a:ext cx="10698960" cy="2246384"/>
              </a:xfrm>
              <a:prstGeom prst="rect">
                <a:avLst/>
              </a:prstGeom>
              <a:blipFill>
                <a:blip r:embed="rId5"/>
                <a:stretch>
                  <a:fillRect l="-855" b="-5978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073" name="Image 1">
            <a:extLst>
              <a:ext uri="{FF2B5EF4-FFF2-40B4-BE49-F238E27FC236}">
                <a16:creationId xmlns:a16="http://schemas.microsoft.com/office/drawing/2014/main" id="{43141FB3-1B5C-8E33-55B2-8A4EC85157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6619" y="3904495"/>
            <a:ext cx="5769576" cy="7944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7" name="Rectangle 3">
                <a:extLst>
                  <a:ext uri="{FF2B5EF4-FFF2-40B4-BE49-F238E27FC236}">
                    <a16:creationId xmlns:a16="http://schemas.microsoft.com/office/drawing/2014/main" id="{764D5F04-8EC8-20B8-F05D-1711CE643B6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92049" y="4934675"/>
                <a:ext cx="10218715" cy="158716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lvl="0" eaLnBrk="0" fontAlgn="base" hangingPunct="0">
                  <a:lnSpc>
                    <a:spcPct val="114000"/>
                  </a:lnSpc>
                  <a:spcBef>
                    <a:spcPts val="1440"/>
                  </a:spcBef>
                  <a:spcAft>
                    <a:spcPts val="800"/>
                  </a:spcAft>
                </a:pPr>
                <a:r>
                  <a:rPr kumimoji="0" lang="fr-FR" altLang="fr-FR" sz="2400" b="1" u="none" strike="noStrike" cap="none" normalizeH="0" baseline="0" dirty="0">
                    <a:ln>
                      <a:noFill/>
                    </a:ln>
                    <a:solidFill>
                      <a:srgbClr val="ED7D3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4 </a:t>
                </a:r>
                <a:r>
                  <a:rPr kumimoji="0" lang="fr-FR" altLang="fr-FR" sz="2400" b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Écrire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sz="2400" i="1">
                            <a:latin typeface="Cambria Math" panose="02040503050406030204" pitchFamily="18" charset="0"/>
                          </a:rPr>
                          <m:t>25</m:t>
                        </m:r>
                      </m:num>
                      <m:den>
                        <m:r>
                          <a:rPr lang="fr-FR" sz="2400" i="1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kumimoji="0" lang="fr-FR" altLang="fr-FR" sz="2400" b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 sous la forme d’un nombre mixte.</a:t>
                </a:r>
              </a:p>
              <a:p>
                <a:pPr marL="0" marR="0" lvl="0" indent="0" algn="l" defTabSz="914400" rtl="0" eaLnBrk="0" fontAlgn="base" latinLnBrk="0" hangingPunct="0">
                  <a:lnSpc>
                    <a:spcPct val="114000"/>
                  </a:lnSpc>
                  <a:spcBef>
                    <a:spcPts val="1440"/>
                  </a:spcBef>
                  <a:spcAft>
                    <a:spcPts val="8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2400" b="1" u="none" strike="noStrike" cap="none" normalizeH="0" baseline="0" dirty="0">
                    <a:ln>
                      <a:noFill/>
                    </a:ln>
                    <a:solidFill>
                      <a:srgbClr val="ED7D3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5</a:t>
                </a:r>
                <a:r>
                  <a:rPr kumimoji="0" lang="fr-FR" altLang="fr-FR" sz="2400" b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 Recopier et compléter avec  </a:t>
                </a:r>
                <a:r>
                  <a:rPr kumimoji="0" lang="fr-FR" altLang="fr-FR" sz="2400" b="1" u="none" strike="noStrike" cap="none" normalizeH="0" baseline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&gt; </a:t>
                </a:r>
                <a:r>
                  <a:rPr kumimoji="0" lang="fr-FR" altLang="fr-FR" sz="2400" b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 ;  </a:t>
                </a:r>
                <a:r>
                  <a:rPr kumimoji="0" lang="fr-FR" altLang="fr-FR" sz="2400" b="1" u="none" strike="noStrike" cap="none" normalizeH="0" baseline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&lt;</a:t>
                </a:r>
                <a:r>
                  <a:rPr kumimoji="0" lang="fr-FR" altLang="fr-FR" sz="2400" b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 ou  </a:t>
                </a:r>
                <a:r>
                  <a:rPr kumimoji="0" lang="fr-FR" altLang="fr-FR" sz="2400" b="1" u="none" strike="noStrike" cap="none" normalizeH="0" baseline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=</a:t>
                </a:r>
                <a:r>
                  <a:rPr kumimoji="0" lang="fr-FR" altLang="fr-FR" sz="2400" b="0" u="none" strike="noStrike" cap="none" normalizeH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 :     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2400" i="1" smtClean="0">
                            <a:effectLst/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sz="2400" i="1" ker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9</m:t>
                        </m:r>
                      </m:num>
                      <m:den>
                        <m:r>
                          <a:rPr lang="fr-FR" sz="2400" i="1" ker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8</m:t>
                        </m:r>
                      </m:den>
                    </m:f>
                  </m:oMath>
                </a14:m>
                <a:r>
                  <a:rPr kumimoji="0" lang="fr-FR" altLang="fr-FR" sz="2400" b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 …  1</a:t>
                </a:r>
              </a:p>
            </p:txBody>
          </p:sp>
        </mc:Choice>
        <mc:Fallback>
          <p:sp>
            <p:nvSpPr>
              <p:cNvPr id="7" name="Rectangle 3">
                <a:extLst>
                  <a:ext uri="{FF2B5EF4-FFF2-40B4-BE49-F238E27FC236}">
                    <a16:creationId xmlns:a16="http://schemas.microsoft.com/office/drawing/2014/main" id="{764D5F04-8EC8-20B8-F05D-1711CE643B6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892049" y="4934675"/>
                <a:ext cx="10218715" cy="1587166"/>
              </a:xfrm>
              <a:prstGeom prst="rect">
                <a:avLst/>
              </a:prstGeom>
              <a:blipFill>
                <a:blip r:embed="rId7"/>
                <a:stretch>
                  <a:fillRect l="-894" b="-3448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0867083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298</TotalTime>
  <Words>68</Words>
  <Application>Microsoft Office PowerPoint</Application>
  <PresentationFormat>Grand écran</PresentationFormat>
  <Paragraphs>7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7" baseType="lpstr">
      <vt:lpstr>Aptos</vt:lpstr>
      <vt:lpstr>Aptos Display</vt:lpstr>
      <vt:lpstr>Arial</vt:lpstr>
      <vt:lpstr>Calibri</vt:lpstr>
      <vt:lpstr>Cambria Math</vt:lpstr>
      <vt:lpstr>Thème Office</vt:lpstr>
      <vt:lpstr>4 - Fraction partage et comparaison de fractions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Legros.Nathalie</dc:creator>
  <cp:lastModifiedBy>Legros.Nathalie</cp:lastModifiedBy>
  <cp:revision>2</cp:revision>
  <dcterms:created xsi:type="dcterms:W3CDTF">2025-04-02T15:00:01Z</dcterms:created>
  <dcterms:modified xsi:type="dcterms:W3CDTF">2025-06-03T15:22:52Z</dcterms:modified>
</cp:coreProperties>
</file>